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F4F491-5311-4C89-A652-4815650E0D9A}" type="doc">
      <dgm:prSet loTypeId="urn:microsoft.com/office/officeart/2005/8/layout/hierarchy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00F055F8-E26D-46F7-A606-9B9C7F1B7ACF}">
      <dgm:prSet phldrT="[Text]"/>
      <dgm:spPr/>
      <dgm:t>
        <a:bodyPr/>
        <a:lstStyle/>
        <a:p>
          <a:r>
            <a:rPr lang="en-US"/>
            <a:t>Director</a:t>
          </a:r>
        </a:p>
        <a:p>
          <a:r>
            <a:rPr lang="en-US"/>
            <a:t>Luca Alex</a:t>
          </a:r>
          <a:endParaRPr lang="ro-RO"/>
        </a:p>
      </dgm:t>
    </dgm:pt>
    <dgm:pt modelId="{C350EDE2-EE03-48BD-926F-41C902FA25CB}" type="parTrans" cxnId="{75625995-B1C8-48C3-805E-A08C5F67781C}">
      <dgm:prSet/>
      <dgm:spPr/>
      <dgm:t>
        <a:bodyPr/>
        <a:lstStyle/>
        <a:p>
          <a:endParaRPr lang="ro-RO"/>
        </a:p>
      </dgm:t>
    </dgm:pt>
    <dgm:pt modelId="{985410D6-50A4-4C19-920F-D030A67C3D10}" type="sibTrans" cxnId="{75625995-B1C8-48C3-805E-A08C5F67781C}">
      <dgm:prSet/>
      <dgm:spPr/>
      <dgm:t>
        <a:bodyPr/>
        <a:lstStyle/>
        <a:p>
          <a:endParaRPr lang="ro-RO"/>
        </a:p>
      </dgm:t>
    </dgm:pt>
    <dgm:pt modelId="{C56C25DC-C6EE-4580-A0B7-FB82B942AFB6}">
      <dgm:prSet phldrT="[Text]"/>
      <dgm:spPr/>
      <dgm:t>
        <a:bodyPr/>
        <a:lstStyle/>
        <a:p>
          <a:r>
            <a:rPr lang="en-US"/>
            <a:t>Resurse Umane</a:t>
          </a:r>
          <a:endParaRPr lang="ro-RO"/>
        </a:p>
      </dgm:t>
    </dgm:pt>
    <dgm:pt modelId="{9B7D5A69-64F3-474C-9A57-623DB063BF35}" type="parTrans" cxnId="{DBECA434-9B30-46BC-9225-01D883A4B608}">
      <dgm:prSet/>
      <dgm:spPr/>
      <dgm:t>
        <a:bodyPr/>
        <a:lstStyle/>
        <a:p>
          <a:endParaRPr lang="ro-RO"/>
        </a:p>
      </dgm:t>
    </dgm:pt>
    <dgm:pt modelId="{4B878F52-398B-494D-B0F5-C7F3B5EDC243}" type="sibTrans" cxnId="{DBECA434-9B30-46BC-9225-01D883A4B608}">
      <dgm:prSet/>
      <dgm:spPr/>
      <dgm:t>
        <a:bodyPr/>
        <a:lstStyle/>
        <a:p>
          <a:endParaRPr lang="ro-RO"/>
        </a:p>
      </dgm:t>
    </dgm:pt>
    <dgm:pt modelId="{4A80A1F4-35FB-41FB-95F9-77863FC455F5}">
      <dgm:prSet phldrT="[Text]"/>
      <dgm:spPr/>
      <dgm:t>
        <a:bodyPr/>
        <a:lstStyle/>
        <a:p>
          <a:r>
            <a:rPr lang="en-US"/>
            <a:t>Director R.U</a:t>
          </a:r>
        </a:p>
        <a:p>
          <a:r>
            <a:rPr lang="en-US"/>
            <a:t>Mitrache Alexandra</a:t>
          </a:r>
          <a:endParaRPr lang="ro-RO"/>
        </a:p>
      </dgm:t>
    </dgm:pt>
    <dgm:pt modelId="{94D14FE0-829C-4866-9967-350A614DF9E7}" type="parTrans" cxnId="{32999353-2CCE-4897-9BAD-1668AC20DF73}">
      <dgm:prSet/>
      <dgm:spPr/>
      <dgm:t>
        <a:bodyPr/>
        <a:lstStyle/>
        <a:p>
          <a:endParaRPr lang="ro-RO"/>
        </a:p>
      </dgm:t>
    </dgm:pt>
    <dgm:pt modelId="{52481CF6-534B-4A47-8269-461A07929432}" type="sibTrans" cxnId="{32999353-2CCE-4897-9BAD-1668AC20DF73}">
      <dgm:prSet/>
      <dgm:spPr/>
      <dgm:t>
        <a:bodyPr/>
        <a:lstStyle/>
        <a:p>
          <a:endParaRPr lang="ro-RO"/>
        </a:p>
      </dgm:t>
    </dgm:pt>
    <dgm:pt modelId="{7BA34458-C808-4C0A-A12D-1BC9BAD2A857}">
      <dgm:prSet/>
      <dgm:spPr/>
      <dgm:t>
        <a:bodyPr/>
        <a:lstStyle/>
        <a:p>
          <a:r>
            <a:rPr lang="en-US"/>
            <a:t>Financiar</a:t>
          </a:r>
        </a:p>
        <a:p>
          <a:r>
            <a:rPr lang="en-US"/>
            <a:t>Contabil</a:t>
          </a:r>
          <a:endParaRPr lang="ro-RO"/>
        </a:p>
      </dgm:t>
    </dgm:pt>
    <dgm:pt modelId="{5789A8E8-9A8B-453C-A8FD-FDC690F52654}" type="parTrans" cxnId="{3F0D99AD-593E-463A-8A28-F2ABAB057FEA}">
      <dgm:prSet/>
      <dgm:spPr/>
      <dgm:t>
        <a:bodyPr/>
        <a:lstStyle/>
        <a:p>
          <a:endParaRPr lang="ro-RO"/>
        </a:p>
      </dgm:t>
    </dgm:pt>
    <dgm:pt modelId="{4636E7E0-4474-4501-89CA-8C36D2AFB37C}" type="sibTrans" cxnId="{3F0D99AD-593E-463A-8A28-F2ABAB057FEA}">
      <dgm:prSet/>
      <dgm:spPr/>
      <dgm:t>
        <a:bodyPr/>
        <a:lstStyle/>
        <a:p>
          <a:endParaRPr lang="ro-RO"/>
        </a:p>
      </dgm:t>
    </dgm:pt>
    <dgm:pt modelId="{A8C974AF-6359-4DEA-B277-C08375D94AC9}">
      <dgm:prSet/>
      <dgm:spPr/>
      <dgm:t>
        <a:bodyPr/>
        <a:lstStyle/>
        <a:p>
          <a:r>
            <a:rPr lang="en-US"/>
            <a:t>I.T.</a:t>
          </a:r>
          <a:endParaRPr lang="ro-RO"/>
        </a:p>
      </dgm:t>
    </dgm:pt>
    <dgm:pt modelId="{46F0ABAA-C504-429F-B402-6CB1A8C1EFEA}" type="parTrans" cxnId="{925BF430-26C6-4C00-AB43-EB3CA0F7BCD3}">
      <dgm:prSet/>
      <dgm:spPr/>
      <dgm:t>
        <a:bodyPr/>
        <a:lstStyle/>
        <a:p>
          <a:endParaRPr lang="ro-RO"/>
        </a:p>
      </dgm:t>
    </dgm:pt>
    <dgm:pt modelId="{8BF1EDDB-6992-451A-8B34-CE7158AE817A}" type="sibTrans" cxnId="{925BF430-26C6-4C00-AB43-EB3CA0F7BCD3}">
      <dgm:prSet/>
      <dgm:spPr/>
      <dgm:t>
        <a:bodyPr/>
        <a:lstStyle/>
        <a:p>
          <a:endParaRPr lang="ro-RO"/>
        </a:p>
      </dgm:t>
    </dgm:pt>
    <dgm:pt modelId="{76C09F76-E695-4513-A3C3-78E7D4AE02F4}">
      <dgm:prSet/>
      <dgm:spPr/>
      <dgm:t>
        <a:bodyPr/>
        <a:lstStyle/>
        <a:p>
          <a:r>
            <a:rPr lang="en-US"/>
            <a:t>Cercetare Dezvoltare</a:t>
          </a:r>
          <a:endParaRPr lang="ro-RO"/>
        </a:p>
      </dgm:t>
    </dgm:pt>
    <dgm:pt modelId="{9D85DB56-6284-4441-902B-D8C028E83C4A}" type="parTrans" cxnId="{1E4528AD-F560-44A2-B060-42FCD6E9B8A0}">
      <dgm:prSet/>
      <dgm:spPr/>
      <dgm:t>
        <a:bodyPr/>
        <a:lstStyle/>
        <a:p>
          <a:endParaRPr lang="ro-RO"/>
        </a:p>
      </dgm:t>
    </dgm:pt>
    <dgm:pt modelId="{FB7E2CCC-8F66-4AC6-943A-2539ADCC692B}" type="sibTrans" cxnId="{1E4528AD-F560-44A2-B060-42FCD6E9B8A0}">
      <dgm:prSet/>
      <dgm:spPr/>
      <dgm:t>
        <a:bodyPr/>
        <a:lstStyle/>
        <a:p>
          <a:endParaRPr lang="ro-RO"/>
        </a:p>
      </dgm:t>
    </dgm:pt>
    <dgm:pt modelId="{A5DCFA80-37BD-4850-A69A-21BF17E9D3CA}">
      <dgm:prSet/>
      <dgm:spPr/>
      <dgm:t>
        <a:bodyPr/>
        <a:lstStyle/>
        <a:p>
          <a:r>
            <a:rPr lang="en-US"/>
            <a:t>Director Economic</a:t>
          </a:r>
        </a:p>
        <a:p>
          <a:r>
            <a:rPr lang="en-US"/>
            <a:t>Coseran Oana</a:t>
          </a:r>
          <a:endParaRPr lang="ro-RO"/>
        </a:p>
      </dgm:t>
    </dgm:pt>
    <dgm:pt modelId="{754E0C16-BE9A-4EA4-854A-BBEDFD905EE0}" type="parTrans" cxnId="{455B4576-54D4-448A-A4C5-EE71F7EF278A}">
      <dgm:prSet/>
      <dgm:spPr/>
      <dgm:t>
        <a:bodyPr/>
        <a:lstStyle/>
        <a:p>
          <a:endParaRPr lang="ro-RO"/>
        </a:p>
      </dgm:t>
    </dgm:pt>
    <dgm:pt modelId="{DDA5D4E1-FA67-49A1-8E9D-0E3B5A8A32C9}" type="sibTrans" cxnId="{455B4576-54D4-448A-A4C5-EE71F7EF278A}">
      <dgm:prSet/>
      <dgm:spPr/>
      <dgm:t>
        <a:bodyPr/>
        <a:lstStyle/>
        <a:p>
          <a:endParaRPr lang="ro-RO"/>
        </a:p>
      </dgm:t>
    </dgm:pt>
    <dgm:pt modelId="{547BF879-D1D3-4A4A-9440-24B10E3A50DE}">
      <dgm:prSet/>
      <dgm:spPr/>
      <dgm:t>
        <a:bodyPr/>
        <a:lstStyle/>
        <a:p>
          <a:r>
            <a:rPr lang="en-US"/>
            <a:t>Contabil</a:t>
          </a:r>
        </a:p>
        <a:p>
          <a:r>
            <a:rPr lang="en-US"/>
            <a:t>Pasca Sorin</a:t>
          </a:r>
          <a:endParaRPr lang="ro-RO"/>
        </a:p>
      </dgm:t>
    </dgm:pt>
    <dgm:pt modelId="{A23CEAB1-BA97-40E6-B40F-91915B247AC2}" type="parTrans" cxnId="{1F94AD9B-B279-44D5-8D42-A5B7F0C646B8}">
      <dgm:prSet/>
      <dgm:spPr/>
      <dgm:t>
        <a:bodyPr/>
        <a:lstStyle/>
        <a:p>
          <a:endParaRPr lang="ro-RO"/>
        </a:p>
      </dgm:t>
    </dgm:pt>
    <dgm:pt modelId="{6F3939CD-389D-45C2-B748-9FC99DDE8D88}" type="sibTrans" cxnId="{1F94AD9B-B279-44D5-8D42-A5B7F0C646B8}">
      <dgm:prSet/>
      <dgm:spPr/>
      <dgm:t>
        <a:bodyPr/>
        <a:lstStyle/>
        <a:p>
          <a:endParaRPr lang="ro-RO"/>
        </a:p>
      </dgm:t>
    </dgm:pt>
    <dgm:pt modelId="{322C8F05-9419-41D2-BE1D-E7E20A097108}">
      <dgm:prSet/>
      <dgm:spPr/>
      <dgm:t>
        <a:bodyPr/>
        <a:lstStyle/>
        <a:p>
          <a:r>
            <a:rPr lang="en-US"/>
            <a:t>Sef formatie </a:t>
          </a:r>
        </a:p>
        <a:p>
          <a:r>
            <a:rPr lang="en-US"/>
            <a:t>Pintilie V. Raluca</a:t>
          </a:r>
          <a:endParaRPr lang="ro-RO"/>
        </a:p>
      </dgm:t>
    </dgm:pt>
    <dgm:pt modelId="{087E7BAE-6DCE-47B2-88A4-50AE2F77F6C8}" type="parTrans" cxnId="{937B655C-6EEE-4B27-8C10-2C8C5DB2EBBF}">
      <dgm:prSet/>
      <dgm:spPr/>
      <dgm:t>
        <a:bodyPr/>
        <a:lstStyle/>
        <a:p>
          <a:endParaRPr lang="ro-RO"/>
        </a:p>
      </dgm:t>
    </dgm:pt>
    <dgm:pt modelId="{4C800600-6B1B-4FB1-BB51-F6D842C811A7}" type="sibTrans" cxnId="{937B655C-6EEE-4B27-8C10-2C8C5DB2EBBF}">
      <dgm:prSet/>
      <dgm:spPr/>
      <dgm:t>
        <a:bodyPr/>
        <a:lstStyle/>
        <a:p>
          <a:endParaRPr lang="ro-RO"/>
        </a:p>
      </dgm:t>
    </dgm:pt>
    <dgm:pt modelId="{289F35C8-8970-4690-943F-472783AEDCE6}">
      <dgm:prSet/>
      <dgm:spPr/>
      <dgm:t>
        <a:bodyPr/>
        <a:lstStyle/>
        <a:p>
          <a:r>
            <a:rPr lang="en-US"/>
            <a:t>Sef I.T.</a:t>
          </a:r>
        </a:p>
        <a:p>
          <a:r>
            <a:rPr lang="en-US"/>
            <a:t>Tamas Cosmin</a:t>
          </a:r>
          <a:endParaRPr lang="ro-RO"/>
        </a:p>
      </dgm:t>
    </dgm:pt>
    <dgm:pt modelId="{3D3C91E9-DE57-49AE-ABE6-DDE07D8107FC}" type="parTrans" cxnId="{344A17D6-F48E-4F89-A32F-FF91D794E91F}">
      <dgm:prSet/>
      <dgm:spPr/>
      <dgm:t>
        <a:bodyPr/>
        <a:lstStyle/>
        <a:p>
          <a:endParaRPr lang="ro-RO"/>
        </a:p>
      </dgm:t>
    </dgm:pt>
    <dgm:pt modelId="{2940F1B3-EFC2-4F2B-A59E-A3ED9E234E06}" type="sibTrans" cxnId="{344A17D6-F48E-4F89-A32F-FF91D794E91F}">
      <dgm:prSet/>
      <dgm:spPr/>
      <dgm:t>
        <a:bodyPr/>
        <a:lstStyle/>
        <a:p>
          <a:endParaRPr lang="ro-RO"/>
        </a:p>
      </dgm:t>
    </dgm:pt>
    <dgm:pt modelId="{3C4188C8-1A7C-4367-B316-83CF44EA80CA}">
      <dgm:prSet/>
      <dgm:spPr/>
      <dgm:t>
        <a:bodyPr/>
        <a:lstStyle/>
        <a:p>
          <a:r>
            <a:rPr lang="en-US"/>
            <a:t>Sef desfacere</a:t>
          </a:r>
        </a:p>
        <a:p>
          <a:r>
            <a:rPr lang="en-US"/>
            <a:t>Vesa Andreea </a:t>
          </a:r>
        </a:p>
        <a:p>
          <a:r>
            <a:rPr lang="en-US"/>
            <a:t>Tucaliuc Mihaela</a:t>
          </a:r>
          <a:endParaRPr lang="ro-RO"/>
        </a:p>
      </dgm:t>
    </dgm:pt>
    <dgm:pt modelId="{C67E18DA-3700-41B5-ACAA-5DBA4ED0F521}" type="parTrans" cxnId="{2DA6D0D1-C7FD-47AB-832C-E53B8E389543}">
      <dgm:prSet/>
      <dgm:spPr/>
      <dgm:t>
        <a:bodyPr/>
        <a:lstStyle/>
        <a:p>
          <a:endParaRPr lang="ro-RO"/>
        </a:p>
      </dgm:t>
    </dgm:pt>
    <dgm:pt modelId="{1DBD61B2-C43F-4E6D-A748-DBCDE70CC214}" type="sibTrans" cxnId="{2DA6D0D1-C7FD-47AB-832C-E53B8E389543}">
      <dgm:prSet/>
      <dgm:spPr/>
      <dgm:t>
        <a:bodyPr/>
        <a:lstStyle/>
        <a:p>
          <a:endParaRPr lang="ro-RO"/>
        </a:p>
      </dgm:t>
    </dgm:pt>
    <dgm:pt modelId="{1FCC6379-17A0-414F-B456-80B2AF57744A}">
      <dgm:prSet phldrT="[Text]"/>
      <dgm:spPr/>
      <dgm:t>
        <a:bodyPr/>
        <a:lstStyle/>
        <a:p>
          <a:r>
            <a:rPr lang="en-US"/>
            <a:t>Aprovizionare Desfacere</a:t>
          </a:r>
          <a:endParaRPr lang="ro-RO"/>
        </a:p>
      </dgm:t>
    </dgm:pt>
    <dgm:pt modelId="{3096C412-6A57-4211-A5E5-EDDD10D5E612}" type="sibTrans" cxnId="{CC33669A-48E4-4186-B2C2-3734CB3E4138}">
      <dgm:prSet/>
      <dgm:spPr/>
      <dgm:t>
        <a:bodyPr/>
        <a:lstStyle/>
        <a:p>
          <a:endParaRPr lang="ro-RO"/>
        </a:p>
      </dgm:t>
    </dgm:pt>
    <dgm:pt modelId="{57B3E495-B149-4132-ADB3-ADC9938FD20E}" type="parTrans" cxnId="{CC33669A-48E4-4186-B2C2-3734CB3E4138}">
      <dgm:prSet/>
      <dgm:spPr/>
      <dgm:t>
        <a:bodyPr/>
        <a:lstStyle/>
        <a:p>
          <a:endParaRPr lang="ro-RO"/>
        </a:p>
      </dgm:t>
    </dgm:pt>
    <dgm:pt modelId="{4B326BE6-9A2E-448E-9E5E-DDACD4DBCA18}">
      <dgm:prSet/>
      <dgm:spPr/>
      <dgm:t>
        <a:bodyPr/>
        <a:lstStyle/>
        <a:p>
          <a:r>
            <a:rPr lang="en-US"/>
            <a:t>Sef  aprovizionare</a:t>
          </a:r>
        </a:p>
        <a:p>
          <a:r>
            <a:rPr lang="en-US"/>
            <a:t>Vasiu Ramona</a:t>
          </a:r>
          <a:endParaRPr lang="ro-RO"/>
        </a:p>
      </dgm:t>
    </dgm:pt>
    <dgm:pt modelId="{5C1AC74C-B84C-421B-AD71-749AC90359B0}" type="parTrans" cxnId="{C6C93128-DB1B-401B-85EA-2A72F8F1CFE1}">
      <dgm:prSet/>
      <dgm:spPr/>
      <dgm:t>
        <a:bodyPr/>
        <a:lstStyle/>
        <a:p>
          <a:endParaRPr lang="ro-RO"/>
        </a:p>
      </dgm:t>
    </dgm:pt>
    <dgm:pt modelId="{2261C9B3-77A8-4349-8C70-F734ED59FA15}" type="sibTrans" cxnId="{C6C93128-DB1B-401B-85EA-2A72F8F1CFE1}">
      <dgm:prSet/>
      <dgm:spPr/>
      <dgm:t>
        <a:bodyPr/>
        <a:lstStyle/>
        <a:p>
          <a:endParaRPr lang="ro-RO"/>
        </a:p>
      </dgm:t>
    </dgm:pt>
    <dgm:pt modelId="{9A5104E7-EB05-470F-AA22-BAFE8DC70A1B}" type="pres">
      <dgm:prSet presAssocID="{B0F4F491-5311-4C89-A652-4815650E0D9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o-RO"/>
        </a:p>
      </dgm:t>
    </dgm:pt>
    <dgm:pt modelId="{3CEAF90C-CC20-4FFC-89AC-D19A308BD481}" type="pres">
      <dgm:prSet presAssocID="{00F055F8-E26D-46F7-A606-9B9C7F1B7ACF}" presName="hierRoot1" presStyleCnt="0"/>
      <dgm:spPr/>
      <dgm:t>
        <a:bodyPr/>
        <a:lstStyle/>
        <a:p>
          <a:endParaRPr lang="ro-RO"/>
        </a:p>
      </dgm:t>
    </dgm:pt>
    <dgm:pt modelId="{87348D48-472E-4A2B-AD5E-B8B2C36CD5FE}" type="pres">
      <dgm:prSet presAssocID="{00F055F8-E26D-46F7-A606-9B9C7F1B7ACF}" presName="composite" presStyleCnt="0"/>
      <dgm:spPr/>
      <dgm:t>
        <a:bodyPr/>
        <a:lstStyle/>
        <a:p>
          <a:endParaRPr lang="ro-RO"/>
        </a:p>
      </dgm:t>
    </dgm:pt>
    <dgm:pt modelId="{468D2393-ADE5-4FB0-9008-9929E2B921DA}" type="pres">
      <dgm:prSet presAssocID="{00F055F8-E26D-46F7-A606-9B9C7F1B7ACF}" presName="background" presStyleLbl="node0" presStyleIdx="0" presStyleCnt="1"/>
      <dgm:spPr/>
      <dgm:t>
        <a:bodyPr/>
        <a:lstStyle/>
        <a:p>
          <a:endParaRPr lang="ro-RO"/>
        </a:p>
      </dgm:t>
    </dgm:pt>
    <dgm:pt modelId="{89C79E5B-C709-4EB9-93B0-9B0D8537862A}" type="pres">
      <dgm:prSet presAssocID="{00F055F8-E26D-46F7-A606-9B9C7F1B7AC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o-RO"/>
        </a:p>
      </dgm:t>
    </dgm:pt>
    <dgm:pt modelId="{4745DBFB-9F10-4829-9C64-9539EEFEE5D4}" type="pres">
      <dgm:prSet presAssocID="{00F055F8-E26D-46F7-A606-9B9C7F1B7ACF}" presName="hierChild2" presStyleCnt="0"/>
      <dgm:spPr/>
      <dgm:t>
        <a:bodyPr/>
        <a:lstStyle/>
        <a:p>
          <a:endParaRPr lang="ro-RO"/>
        </a:p>
      </dgm:t>
    </dgm:pt>
    <dgm:pt modelId="{CC65BDEB-E944-46BC-97BE-1366FEC0592A}" type="pres">
      <dgm:prSet presAssocID="{9D85DB56-6284-4441-902B-D8C028E83C4A}" presName="Name10" presStyleLbl="parChTrans1D2" presStyleIdx="0" presStyleCnt="5"/>
      <dgm:spPr/>
      <dgm:t>
        <a:bodyPr/>
        <a:lstStyle/>
        <a:p>
          <a:endParaRPr lang="ro-RO"/>
        </a:p>
      </dgm:t>
    </dgm:pt>
    <dgm:pt modelId="{7278D268-4B1F-4D30-9629-9A008E165861}" type="pres">
      <dgm:prSet presAssocID="{76C09F76-E695-4513-A3C3-78E7D4AE02F4}" presName="hierRoot2" presStyleCnt="0"/>
      <dgm:spPr/>
      <dgm:t>
        <a:bodyPr/>
        <a:lstStyle/>
        <a:p>
          <a:endParaRPr lang="ro-RO"/>
        </a:p>
      </dgm:t>
    </dgm:pt>
    <dgm:pt modelId="{2C79C929-66B5-4546-A827-92E8863A2325}" type="pres">
      <dgm:prSet presAssocID="{76C09F76-E695-4513-A3C3-78E7D4AE02F4}" presName="composite2" presStyleCnt="0"/>
      <dgm:spPr/>
      <dgm:t>
        <a:bodyPr/>
        <a:lstStyle/>
        <a:p>
          <a:endParaRPr lang="ro-RO"/>
        </a:p>
      </dgm:t>
    </dgm:pt>
    <dgm:pt modelId="{6ADF118C-3C21-4FAD-B0B8-22BEDBA6B768}" type="pres">
      <dgm:prSet presAssocID="{76C09F76-E695-4513-A3C3-78E7D4AE02F4}" presName="background2" presStyleLbl="node2" presStyleIdx="0" presStyleCnt="5"/>
      <dgm:spPr/>
      <dgm:t>
        <a:bodyPr/>
        <a:lstStyle/>
        <a:p>
          <a:endParaRPr lang="ro-RO"/>
        </a:p>
      </dgm:t>
    </dgm:pt>
    <dgm:pt modelId="{E0FBD3C4-107F-4721-8ADD-F990DC5E8749}" type="pres">
      <dgm:prSet presAssocID="{76C09F76-E695-4513-A3C3-78E7D4AE02F4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o-RO"/>
        </a:p>
      </dgm:t>
    </dgm:pt>
    <dgm:pt modelId="{502ABC35-47AC-4A38-8EEF-AF1855254EC6}" type="pres">
      <dgm:prSet presAssocID="{76C09F76-E695-4513-A3C3-78E7D4AE02F4}" presName="hierChild3" presStyleCnt="0"/>
      <dgm:spPr/>
      <dgm:t>
        <a:bodyPr/>
        <a:lstStyle/>
        <a:p>
          <a:endParaRPr lang="ro-RO"/>
        </a:p>
      </dgm:t>
    </dgm:pt>
    <dgm:pt modelId="{109B8641-48D4-4488-813B-3747BA15B9A2}" type="pres">
      <dgm:prSet presAssocID="{087E7BAE-6DCE-47B2-88A4-50AE2F77F6C8}" presName="Name17" presStyleLbl="parChTrans1D3" presStyleIdx="0" presStyleCnt="6"/>
      <dgm:spPr/>
      <dgm:t>
        <a:bodyPr/>
        <a:lstStyle/>
        <a:p>
          <a:endParaRPr lang="ro-RO"/>
        </a:p>
      </dgm:t>
    </dgm:pt>
    <dgm:pt modelId="{C6468725-38B7-4AF9-B49E-5322A3DB54CD}" type="pres">
      <dgm:prSet presAssocID="{322C8F05-9419-41D2-BE1D-E7E20A097108}" presName="hierRoot3" presStyleCnt="0"/>
      <dgm:spPr/>
      <dgm:t>
        <a:bodyPr/>
        <a:lstStyle/>
        <a:p>
          <a:endParaRPr lang="ro-RO"/>
        </a:p>
      </dgm:t>
    </dgm:pt>
    <dgm:pt modelId="{8C3EB980-2ADD-44ED-B140-7B58B52A3152}" type="pres">
      <dgm:prSet presAssocID="{322C8F05-9419-41D2-BE1D-E7E20A097108}" presName="composite3" presStyleCnt="0"/>
      <dgm:spPr/>
      <dgm:t>
        <a:bodyPr/>
        <a:lstStyle/>
        <a:p>
          <a:endParaRPr lang="ro-RO"/>
        </a:p>
      </dgm:t>
    </dgm:pt>
    <dgm:pt modelId="{85F2F886-2830-4642-A3FF-49F974B8CCCD}" type="pres">
      <dgm:prSet presAssocID="{322C8F05-9419-41D2-BE1D-E7E20A097108}" presName="background3" presStyleLbl="node3" presStyleIdx="0" presStyleCnt="6"/>
      <dgm:spPr/>
      <dgm:t>
        <a:bodyPr/>
        <a:lstStyle/>
        <a:p>
          <a:endParaRPr lang="ro-RO"/>
        </a:p>
      </dgm:t>
    </dgm:pt>
    <dgm:pt modelId="{20AD17E1-2CF4-470B-B084-7B9EC5BF8E86}" type="pres">
      <dgm:prSet presAssocID="{322C8F05-9419-41D2-BE1D-E7E20A097108}" presName="text3" presStyleLbl="fgAcc3" presStyleIdx="0" presStyleCnt="6">
        <dgm:presLayoutVars>
          <dgm:chPref val="3"/>
        </dgm:presLayoutVars>
      </dgm:prSet>
      <dgm:spPr/>
      <dgm:t>
        <a:bodyPr/>
        <a:lstStyle/>
        <a:p>
          <a:endParaRPr lang="ro-RO"/>
        </a:p>
      </dgm:t>
    </dgm:pt>
    <dgm:pt modelId="{F7D8EAA3-9176-43FD-8740-A1643448E7A9}" type="pres">
      <dgm:prSet presAssocID="{322C8F05-9419-41D2-BE1D-E7E20A097108}" presName="hierChild4" presStyleCnt="0"/>
      <dgm:spPr/>
      <dgm:t>
        <a:bodyPr/>
        <a:lstStyle/>
        <a:p>
          <a:endParaRPr lang="ro-RO"/>
        </a:p>
      </dgm:t>
    </dgm:pt>
    <dgm:pt modelId="{06237004-0615-4CD5-A21A-349845F7A05B}" type="pres">
      <dgm:prSet presAssocID="{46F0ABAA-C504-429F-B402-6CB1A8C1EFEA}" presName="Name10" presStyleLbl="parChTrans1D2" presStyleIdx="1" presStyleCnt="5"/>
      <dgm:spPr/>
      <dgm:t>
        <a:bodyPr/>
        <a:lstStyle/>
        <a:p>
          <a:endParaRPr lang="ro-RO"/>
        </a:p>
      </dgm:t>
    </dgm:pt>
    <dgm:pt modelId="{3BAA0C17-0FD3-47D9-B89E-0D52802DA977}" type="pres">
      <dgm:prSet presAssocID="{A8C974AF-6359-4DEA-B277-C08375D94AC9}" presName="hierRoot2" presStyleCnt="0"/>
      <dgm:spPr/>
      <dgm:t>
        <a:bodyPr/>
        <a:lstStyle/>
        <a:p>
          <a:endParaRPr lang="ro-RO"/>
        </a:p>
      </dgm:t>
    </dgm:pt>
    <dgm:pt modelId="{AB0042FA-0694-422A-8548-6E6B534B1DA3}" type="pres">
      <dgm:prSet presAssocID="{A8C974AF-6359-4DEA-B277-C08375D94AC9}" presName="composite2" presStyleCnt="0"/>
      <dgm:spPr/>
      <dgm:t>
        <a:bodyPr/>
        <a:lstStyle/>
        <a:p>
          <a:endParaRPr lang="ro-RO"/>
        </a:p>
      </dgm:t>
    </dgm:pt>
    <dgm:pt modelId="{04BCA46C-F898-4C00-AE66-8D23BDD87E3D}" type="pres">
      <dgm:prSet presAssocID="{A8C974AF-6359-4DEA-B277-C08375D94AC9}" presName="background2" presStyleLbl="node2" presStyleIdx="1" presStyleCnt="5"/>
      <dgm:spPr/>
      <dgm:t>
        <a:bodyPr/>
        <a:lstStyle/>
        <a:p>
          <a:endParaRPr lang="ro-RO"/>
        </a:p>
      </dgm:t>
    </dgm:pt>
    <dgm:pt modelId="{1B73651B-B563-4D01-A125-E1962E64AEB0}" type="pres">
      <dgm:prSet presAssocID="{A8C974AF-6359-4DEA-B277-C08375D94AC9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ro-RO"/>
        </a:p>
      </dgm:t>
    </dgm:pt>
    <dgm:pt modelId="{FA06F851-53F7-4733-B1E1-DD3EF35F0BB8}" type="pres">
      <dgm:prSet presAssocID="{A8C974AF-6359-4DEA-B277-C08375D94AC9}" presName="hierChild3" presStyleCnt="0"/>
      <dgm:spPr/>
      <dgm:t>
        <a:bodyPr/>
        <a:lstStyle/>
        <a:p>
          <a:endParaRPr lang="ro-RO"/>
        </a:p>
      </dgm:t>
    </dgm:pt>
    <dgm:pt modelId="{3D648497-64BB-403D-873F-3C713ACDE7DF}" type="pres">
      <dgm:prSet presAssocID="{3D3C91E9-DE57-49AE-ABE6-DDE07D8107FC}" presName="Name17" presStyleLbl="parChTrans1D3" presStyleIdx="1" presStyleCnt="6"/>
      <dgm:spPr/>
      <dgm:t>
        <a:bodyPr/>
        <a:lstStyle/>
        <a:p>
          <a:endParaRPr lang="ro-RO"/>
        </a:p>
      </dgm:t>
    </dgm:pt>
    <dgm:pt modelId="{ABF0899C-D107-4DA5-9AED-7E996132F6DF}" type="pres">
      <dgm:prSet presAssocID="{289F35C8-8970-4690-943F-472783AEDCE6}" presName="hierRoot3" presStyleCnt="0"/>
      <dgm:spPr/>
      <dgm:t>
        <a:bodyPr/>
        <a:lstStyle/>
        <a:p>
          <a:endParaRPr lang="ro-RO"/>
        </a:p>
      </dgm:t>
    </dgm:pt>
    <dgm:pt modelId="{EA14EB86-92BB-4006-A1E3-1C92D4C16463}" type="pres">
      <dgm:prSet presAssocID="{289F35C8-8970-4690-943F-472783AEDCE6}" presName="composite3" presStyleCnt="0"/>
      <dgm:spPr/>
      <dgm:t>
        <a:bodyPr/>
        <a:lstStyle/>
        <a:p>
          <a:endParaRPr lang="ro-RO"/>
        </a:p>
      </dgm:t>
    </dgm:pt>
    <dgm:pt modelId="{C3D73BE0-D906-42EB-8119-AEC16DD38885}" type="pres">
      <dgm:prSet presAssocID="{289F35C8-8970-4690-943F-472783AEDCE6}" presName="background3" presStyleLbl="node3" presStyleIdx="1" presStyleCnt="6"/>
      <dgm:spPr/>
      <dgm:t>
        <a:bodyPr/>
        <a:lstStyle/>
        <a:p>
          <a:endParaRPr lang="ro-RO"/>
        </a:p>
      </dgm:t>
    </dgm:pt>
    <dgm:pt modelId="{C4B0A00B-2F46-4A58-8102-399A8BC6DF0B}" type="pres">
      <dgm:prSet presAssocID="{289F35C8-8970-4690-943F-472783AEDCE6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endParaRPr lang="ro-RO"/>
        </a:p>
      </dgm:t>
    </dgm:pt>
    <dgm:pt modelId="{7CE89B66-E5A3-43A6-8A08-2C9C518E8302}" type="pres">
      <dgm:prSet presAssocID="{289F35C8-8970-4690-943F-472783AEDCE6}" presName="hierChild4" presStyleCnt="0"/>
      <dgm:spPr/>
      <dgm:t>
        <a:bodyPr/>
        <a:lstStyle/>
        <a:p>
          <a:endParaRPr lang="ro-RO"/>
        </a:p>
      </dgm:t>
    </dgm:pt>
    <dgm:pt modelId="{EB5C0976-9448-4355-BE90-824798E18FB2}" type="pres">
      <dgm:prSet presAssocID="{5789A8E8-9A8B-453C-A8FD-FDC690F52654}" presName="Name10" presStyleLbl="parChTrans1D2" presStyleIdx="2" presStyleCnt="5"/>
      <dgm:spPr/>
      <dgm:t>
        <a:bodyPr/>
        <a:lstStyle/>
        <a:p>
          <a:endParaRPr lang="ro-RO"/>
        </a:p>
      </dgm:t>
    </dgm:pt>
    <dgm:pt modelId="{8D2AFA01-2613-41A1-B1D3-C9F2B5481489}" type="pres">
      <dgm:prSet presAssocID="{7BA34458-C808-4C0A-A12D-1BC9BAD2A857}" presName="hierRoot2" presStyleCnt="0"/>
      <dgm:spPr/>
      <dgm:t>
        <a:bodyPr/>
        <a:lstStyle/>
        <a:p>
          <a:endParaRPr lang="ro-RO"/>
        </a:p>
      </dgm:t>
    </dgm:pt>
    <dgm:pt modelId="{88A45630-820D-4C2A-830E-2B25097CD284}" type="pres">
      <dgm:prSet presAssocID="{7BA34458-C808-4C0A-A12D-1BC9BAD2A857}" presName="composite2" presStyleCnt="0"/>
      <dgm:spPr/>
      <dgm:t>
        <a:bodyPr/>
        <a:lstStyle/>
        <a:p>
          <a:endParaRPr lang="ro-RO"/>
        </a:p>
      </dgm:t>
    </dgm:pt>
    <dgm:pt modelId="{19D02907-EEE4-4760-9DDD-4491E598B13E}" type="pres">
      <dgm:prSet presAssocID="{7BA34458-C808-4C0A-A12D-1BC9BAD2A857}" presName="background2" presStyleLbl="node2" presStyleIdx="2" presStyleCnt="5"/>
      <dgm:spPr/>
      <dgm:t>
        <a:bodyPr/>
        <a:lstStyle/>
        <a:p>
          <a:endParaRPr lang="ro-RO"/>
        </a:p>
      </dgm:t>
    </dgm:pt>
    <dgm:pt modelId="{EBB36897-C768-4371-A718-C7041B458AB6}" type="pres">
      <dgm:prSet presAssocID="{7BA34458-C808-4C0A-A12D-1BC9BAD2A857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o-RO"/>
        </a:p>
      </dgm:t>
    </dgm:pt>
    <dgm:pt modelId="{123473DC-9C95-444B-A1BA-3064B81B67A9}" type="pres">
      <dgm:prSet presAssocID="{7BA34458-C808-4C0A-A12D-1BC9BAD2A857}" presName="hierChild3" presStyleCnt="0"/>
      <dgm:spPr/>
      <dgm:t>
        <a:bodyPr/>
        <a:lstStyle/>
        <a:p>
          <a:endParaRPr lang="ro-RO"/>
        </a:p>
      </dgm:t>
    </dgm:pt>
    <dgm:pt modelId="{2DF061AF-20B6-4995-B367-89B268D39451}" type="pres">
      <dgm:prSet presAssocID="{754E0C16-BE9A-4EA4-854A-BBEDFD905EE0}" presName="Name17" presStyleLbl="parChTrans1D3" presStyleIdx="2" presStyleCnt="6"/>
      <dgm:spPr/>
      <dgm:t>
        <a:bodyPr/>
        <a:lstStyle/>
        <a:p>
          <a:endParaRPr lang="ro-RO"/>
        </a:p>
      </dgm:t>
    </dgm:pt>
    <dgm:pt modelId="{0564E6DD-8D3C-41E5-9D71-862CFAFD6540}" type="pres">
      <dgm:prSet presAssocID="{A5DCFA80-37BD-4850-A69A-21BF17E9D3CA}" presName="hierRoot3" presStyleCnt="0"/>
      <dgm:spPr/>
      <dgm:t>
        <a:bodyPr/>
        <a:lstStyle/>
        <a:p>
          <a:endParaRPr lang="ro-RO"/>
        </a:p>
      </dgm:t>
    </dgm:pt>
    <dgm:pt modelId="{6372D5D9-BB0B-4F5C-B970-D2D9145AEF3B}" type="pres">
      <dgm:prSet presAssocID="{A5DCFA80-37BD-4850-A69A-21BF17E9D3CA}" presName="composite3" presStyleCnt="0"/>
      <dgm:spPr/>
      <dgm:t>
        <a:bodyPr/>
        <a:lstStyle/>
        <a:p>
          <a:endParaRPr lang="ro-RO"/>
        </a:p>
      </dgm:t>
    </dgm:pt>
    <dgm:pt modelId="{54EF3F84-90D7-4E80-B4F5-0D9A8693979A}" type="pres">
      <dgm:prSet presAssocID="{A5DCFA80-37BD-4850-A69A-21BF17E9D3CA}" presName="background3" presStyleLbl="node3" presStyleIdx="2" presStyleCnt="6"/>
      <dgm:spPr/>
      <dgm:t>
        <a:bodyPr/>
        <a:lstStyle/>
        <a:p>
          <a:endParaRPr lang="ro-RO"/>
        </a:p>
      </dgm:t>
    </dgm:pt>
    <dgm:pt modelId="{36252F43-1AE2-43F6-A168-CE6D9B2C511B}" type="pres">
      <dgm:prSet presAssocID="{A5DCFA80-37BD-4850-A69A-21BF17E9D3CA}" presName="text3" presStyleLbl="fgAcc3" presStyleIdx="2" presStyleCnt="6">
        <dgm:presLayoutVars>
          <dgm:chPref val="3"/>
        </dgm:presLayoutVars>
      </dgm:prSet>
      <dgm:spPr/>
      <dgm:t>
        <a:bodyPr/>
        <a:lstStyle/>
        <a:p>
          <a:endParaRPr lang="ro-RO"/>
        </a:p>
      </dgm:t>
    </dgm:pt>
    <dgm:pt modelId="{4ECB11BD-EADC-4710-8BE7-894ED1F8D8B9}" type="pres">
      <dgm:prSet presAssocID="{A5DCFA80-37BD-4850-A69A-21BF17E9D3CA}" presName="hierChild4" presStyleCnt="0"/>
      <dgm:spPr/>
      <dgm:t>
        <a:bodyPr/>
        <a:lstStyle/>
        <a:p>
          <a:endParaRPr lang="ro-RO"/>
        </a:p>
      </dgm:t>
    </dgm:pt>
    <dgm:pt modelId="{889C6A63-E804-4B61-B8AE-7DCAEE6A3956}" type="pres">
      <dgm:prSet presAssocID="{A23CEAB1-BA97-40E6-B40F-91915B247AC2}" presName="Name23" presStyleLbl="parChTrans1D4" presStyleIdx="0" presStyleCnt="1"/>
      <dgm:spPr/>
      <dgm:t>
        <a:bodyPr/>
        <a:lstStyle/>
        <a:p>
          <a:endParaRPr lang="ro-RO"/>
        </a:p>
      </dgm:t>
    </dgm:pt>
    <dgm:pt modelId="{68C94FED-4531-4945-870F-CEC8FF3964EC}" type="pres">
      <dgm:prSet presAssocID="{547BF879-D1D3-4A4A-9440-24B10E3A50DE}" presName="hierRoot4" presStyleCnt="0"/>
      <dgm:spPr/>
      <dgm:t>
        <a:bodyPr/>
        <a:lstStyle/>
        <a:p>
          <a:endParaRPr lang="ro-RO"/>
        </a:p>
      </dgm:t>
    </dgm:pt>
    <dgm:pt modelId="{0362E26E-656A-4D96-A10E-CCDBCB67878B}" type="pres">
      <dgm:prSet presAssocID="{547BF879-D1D3-4A4A-9440-24B10E3A50DE}" presName="composite4" presStyleCnt="0"/>
      <dgm:spPr/>
      <dgm:t>
        <a:bodyPr/>
        <a:lstStyle/>
        <a:p>
          <a:endParaRPr lang="ro-RO"/>
        </a:p>
      </dgm:t>
    </dgm:pt>
    <dgm:pt modelId="{E47B47F6-9BBD-4BF3-B7BD-DDA8668C457B}" type="pres">
      <dgm:prSet presAssocID="{547BF879-D1D3-4A4A-9440-24B10E3A50DE}" presName="background4" presStyleLbl="node4" presStyleIdx="0" presStyleCnt="1"/>
      <dgm:spPr/>
      <dgm:t>
        <a:bodyPr/>
        <a:lstStyle/>
        <a:p>
          <a:endParaRPr lang="ro-RO"/>
        </a:p>
      </dgm:t>
    </dgm:pt>
    <dgm:pt modelId="{4392BD9E-B36D-4896-82DE-1200F41F8D0B}" type="pres">
      <dgm:prSet presAssocID="{547BF879-D1D3-4A4A-9440-24B10E3A50DE}" presName="text4" presStyleLbl="fgAcc4" presStyleIdx="0" presStyleCnt="1">
        <dgm:presLayoutVars>
          <dgm:chPref val="3"/>
        </dgm:presLayoutVars>
      </dgm:prSet>
      <dgm:spPr/>
      <dgm:t>
        <a:bodyPr/>
        <a:lstStyle/>
        <a:p>
          <a:endParaRPr lang="ro-RO"/>
        </a:p>
      </dgm:t>
    </dgm:pt>
    <dgm:pt modelId="{9B8E868B-DEA3-41E7-ABE2-13CC2313DA61}" type="pres">
      <dgm:prSet presAssocID="{547BF879-D1D3-4A4A-9440-24B10E3A50DE}" presName="hierChild5" presStyleCnt="0"/>
      <dgm:spPr/>
      <dgm:t>
        <a:bodyPr/>
        <a:lstStyle/>
        <a:p>
          <a:endParaRPr lang="ro-RO"/>
        </a:p>
      </dgm:t>
    </dgm:pt>
    <dgm:pt modelId="{93CAA06E-0BDC-454F-BFF2-E562F36F7A24}" type="pres">
      <dgm:prSet presAssocID="{9B7D5A69-64F3-474C-9A57-623DB063BF35}" presName="Name10" presStyleLbl="parChTrans1D2" presStyleIdx="3" presStyleCnt="5"/>
      <dgm:spPr/>
      <dgm:t>
        <a:bodyPr/>
        <a:lstStyle/>
        <a:p>
          <a:endParaRPr lang="ro-RO"/>
        </a:p>
      </dgm:t>
    </dgm:pt>
    <dgm:pt modelId="{E91DDF12-E4C7-4CE7-9CFA-F29D50CA3162}" type="pres">
      <dgm:prSet presAssocID="{C56C25DC-C6EE-4580-A0B7-FB82B942AFB6}" presName="hierRoot2" presStyleCnt="0"/>
      <dgm:spPr/>
      <dgm:t>
        <a:bodyPr/>
        <a:lstStyle/>
        <a:p>
          <a:endParaRPr lang="ro-RO"/>
        </a:p>
      </dgm:t>
    </dgm:pt>
    <dgm:pt modelId="{63765B89-2163-424D-A465-7F21562EAA28}" type="pres">
      <dgm:prSet presAssocID="{C56C25DC-C6EE-4580-A0B7-FB82B942AFB6}" presName="composite2" presStyleCnt="0"/>
      <dgm:spPr/>
      <dgm:t>
        <a:bodyPr/>
        <a:lstStyle/>
        <a:p>
          <a:endParaRPr lang="ro-RO"/>
        </a:p>
      </dgm:t>
    </dgm:pt>
    <dgm:pt modelId="{202BC2AA-620D-4BAD-AD18-3B674268ECDF}" type="pres">
      <dgm:prSet presAssocID="{C56C25DC-C6EE-4580-A0B7-FB82B942AFB6}" presName="background2" presStyleLbl="node2" presStyleIdx="3" presStyleCnt="5"/>
      <dgm:spPr/>
      <dgm:t>
        <a:bodyPr/>
        <a:lstStyle/>
        <a:p>
          <a:endParaRPr lang="ro-RO"/>
        </a:p>
      </dgm:t>
    </dgm:pt>
    <dgm:pt modelId="{9ABD49FA-0B9B-4CD4-8CD3-8E2614B434E5}" type="pres">
      <dgm:prSet presAssocID="{C56C25DC-C6EE-4580-A0B7-FB82B942AFB6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o-RO"/>
        </a:p>
      </dgm:t>
    </dgm:pt>
    <dgm:pt modelId="{DC5291DB-AF07-4EA0-8B3C-B182C8E989F4}" type="pres">
      <dgm:prSet presAssocID="{C56C25DC-C6EE-4580-A0B7-FB82B942AFB6}" presName="hierChild3" presStyleCnt="0"/>
      <dgm:spPr/>
      <dgm:t>
        <a:bodyPr/>
        <a:lstStyle/>
        <a:p>
          <a:endParaRPr lang="ro-RO"/>
        </a:p>
      </dgm:t>
    </dgm:pt>
    <dgm:pt modelId="{19A03706-6C4B-4A35-8AB3-36DB5E784D68}" type="pres">
      <dgm:prSet presAssocID="{94D14FE0-829C-4866-9967-350A614DF9E7}" presName="Name17" presStyleLbl="parChTrans1D3" presStyleIdx="3" presStyleCnt="6"/>
      <dgm:spPr/>
      <dgm:t>
        <a:bodyPr/>
        <a:lstStyle/>
        <a:p>
          <a:endParaRPr lang="ro-RO"/>
        </a:p>
      </dgm:t>
    </dgm:pt>
    <dgm:pt modelId="{9E7D8DD9-187E-430D-8C4D-5E4BFE0827C8}" type="pres">
      <dgm:prSet presAssocID="{4A80A1F4-35FB-41FB-95F9-77863FC455F5}" presName="hierRoot3" presStyleCnt="0"/>
      <dgm:spPr/>
      <dgm:t>
        <a:bodyPr/>
        <a:lstStyle/>
        <a:p>
          <a:endParaRPr lang="ro-RO"/>
        </a:p>
      </dgm:t>
    </dgm:pt>
    <dgm:pt modelId="{8DD7903A-BE16-441F-91E1-C7C03AD6D597}" type="pres">
      <dgm:prSet presAssocID="{4A80A1F4-35FB-41FB-95F9-77863FC455F5}" presName="composite3" presStyleCnt="0"/>
      <dgm:spPr/>
      <dgm:t>
        <a:bodyPr/>
        <a:lstStyle/>
        <a:p>
          <a:endParaRPr lang="ro-RO"/>
        </a:p>
      </dgm:t>
    </dgm:pt>
    <dgm:pt modelId="{D70289FD-E6BB-482D-BE3C-7396F898B323}" type="pres">
      <dgm:prSet presAssocID="{4A80A1F4-35FB-41FB-95F9-77863FC455F5}" presName="background3" presStyleLbl="node3" presStyleIdx="3" presStyleCnt="6"/>
      <dgm:spPr/>
      <dgm:t>
        <a:bodyPr/>
        <a:lstStyle/>
        <a:p>
          <a:endParaRPr lang="ro-RO"/>
        </a:p>
      </dgm:t>
    </dgm:pt>
    <dgm:pt modelId="{467DD8A6-1B4D-4466-8377-B16ECC14B8D9}" type="pres">
      <dgm:prSet presAssocID="{4A80A1F4-35FB-41FB-95F9-77863FC455F5}" presName="text3" presStyleLbl="fgAcc3" presStyleIdx="3" presStyleCnt="6">
        <dgm:presLayoutVars>
          <dgm:chPref val="3"/>
        </dgm:presLayoutVars>
      </dgm:prSet>
      <dgm:spPr/>
      <dgm:t>
        <a:bodyPr/>
        <a:lstStyle/>
        <a:p>
          <a:endParaRPr lang="ro-RO"/>
        </a:p>
      </dgm:t>
    </dgm:pt>
    <dgm:pt modelId="{1F8A4BD9-3928-4C34-9BC9-F9BCA40B761A}" type="pres">
      <dgm:prSet presAssocID="{4A80A1F4-35FB-41FB-95F9-77863FC455F5}" presName="hierChild4" presStyleCnt="0"/>
      <dgm:spPr/>
      <dgm:t>
        <a:bodyPr/>
        <a:lstStyle/>
        <a:p>
          <a:endParaRPr lang="ro-RO"/>
        </a:p>
      </dgm:t>
    </dgm:pt>
    <dgm:pt modelId="{121EAE22-729F-4763-89A4-9F1D5CCD4366}" type="pres">
      <dgm:prSet presAssocID="{57B3E495-B149-4132-ADB3-ADC9938FD20E}" presName="Name10" presStyleLbl="parChTrans1D2" presStyleIdx="4" presStyleCnt="5"/>
      <dgm:spPr/>
      <dgm:t>
        <a:bodyPr/>
        <a:lstStyle/>
        <a:p>
          <a:endParaRPr lang="ro-RO"/>
        </a:p>
      </dgm:t>
    </dgm:pt>
    <dgm:pt modelId="{C15B78B8-5045-4D06-9438-F3B257CCB484}" type="pres">
      <dgm:prSet presAssocID="{1FCC6379-17A0-414F-B456-80B2AF57744A}" presName="hierRoot2" presStyleCnt="0"/>
      <dgm:spPr/>
      <dgm:t>
        <a:bodyPr/>
        <a:lstStyle/>
        <a:p>
          <a:endParaRPr lang="ro-RO"/>
        </a:p>
      </dgm:t>
    </dgm:pt>
    <dgm:pt modelId="{2822A395-0AA5-4459-A066-BAFF2C061346}" type="pres">
      <dgm:prSet presAssocID="{1FCC6379-17A0-414F-B456-80B2AF57744A}" presName="composite2" presStyleCnt="0"/>
      <dgm:spPr/>
      <dgm:t>
        <a:bodyPr/>
        <a:lstStyle/>
        <a:p>
          <a:endParaRPr lang="ro-RO"/>
        </a:p>
      </dgm:t>
    </dgm:pt>
    <dgm:pt modelId="{A9BD7A87-34B5-436A-9270-5BCCED4FC42B}" type="pres">
      <dgm:prSet presAssocID="{1FCC6379-17A0-414F-B456-80B2AF57744A}" presName="background2" presStyleLbl="node2" presStyleIdx="4" presStyleCnt="5"/>
      <dgm:spPr/>
      <dgm:t>
        <a:bodyPr/>
        <a:lstStyle/>
        <a:p>
          <a:endParaRPr lang="ro-RO"/>
        </a:p>
      </dgm:t>
    </dgm:pt>
    <dgm:pt modelId="{8DC3368B-D52D-4529-9777-ADC5511B00C3}" type="pres">
      <dgm:prSet presAssocID="{1FCC6379-17A0-414F-B456-80B2AF57744A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o-RO"/>
        </a:p>
      </dgm:t>
    </dgm:pt>
    <dgm:pt modelId="{B15B7E9E-266B-4E2B-93D8-D2ADF5F33ED9}" type="pres">
      <dgm:prSet presAssocID="{1FCC6379-17A0-414F-B456-80B2AF57744A}" presName="hierChild3" presStyleCnt="0"/>
      <dgm:spPr/>
      <dgm:t>
        <a:bodyPr/>
        <a:lstStyle/>
        <a:p>
          <a:endParaRPr lang="ro-RO"/>
        </a:p>
      </dgm:t>
    </dgm:pt>
    <dgm:pt modelId="{C4F64FA9-AA98-4B5A-87D9-C7E6484A7B66}" type="pres">
      <dgm:prSet presAssocID="{C67E18DA-3700-41B5-ACAA-5DBA4ED0F521}" presName="Name17" presStyleLbl="parChTrans1D3" presStyleIdx="4" presStyleCnt="6"/>
      <dgm:spPr/>
      <dgm:t>
        <a:bodyPr/>
        <a:lstStyle/>
        <a:p>
          <a:endParaRPr lang="ro-RO"/>
        </a:p>
      </dgm:t>
    </dgm:pt>
    <dgm:pt modelId="{1A91D6B5-58B6-4A38-94B7-F22CF627C6CB}" type="pres">
      <dgm:prSet presAssocID="{3C4188C8-1A7C-4367-B316-83CF44EA80CA}" presName="hierRoot3" presStyleCnt="0"/>
      <dgm:spPr/>
      <dgm:t>
        <a:bodyPr/>
        <a:lstStyle/>
        <a:p>
          <a:endParaRPr lang="ro-RO"/>
        </a:p>
      </dgm:t>
    </dgm:pt>
    <dgm:pt modelId="{2DA6683D-DD03-4662-8749-EEE87E08DE31}" type="pres">
      <dgm:prSet presAssocID="{3C4188C8-1A7C-4367-B316-83CF44EA80CA}" presName="composite3" presStyleCnt="0"/>
      <dgm:spPr/>
      <dgm:t>
        <a:bodyPr/>
        <a:lstStyle/>
        <a:p>
          <a:endParaRPr lang="ro-RO"/>
        </a:p>
      </dgm:t>
    </dgm:pt>
    <dgm:pt modelId="{D415B95F-65AB-4DC5-9E5B-B6756C957C7A}" type="pres">
      <dgm:prSet presAssocID="{3C4188C8-1A7C-4367-B316-83CF44EA80CA}" presName="background3" presStyleLbl="node3" presStyleIdx="4" presStyleCnt="6"/>
      <dgm:spPr/>
      <dgm:t>
        <a:bodyPr/>
        <a:lstStyle/>
        <a:p>
          <a:endParaRPr lang="ro-RO"/>
        </a:p>
      </dgm:t>
    </dgm:pt>
    <dgm:pt modelId="{4376BCA4-98C3-42D8-B68B-259B561024F8}" type="pres">
      <dgm:prSet presAssocID="{3C4188C8-1A7C-4367-B316-83CF44EA80CA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endParaRPr lang="ro-RO"/>
        </a:p>
      </dgm:t>
    </dgm:pt>
    <dgm:pt modelId="{09C90638-59B0-4C8D-B799-91AA4D8A734D}" type="pres">
      <dgm:prSet presAssocID="{3C4188C8-1A7C-4367-B316-83CF44EA80CA}" presName="hierChild4" presStyleCnt="0"/>
      <dgm:spPr/>
      <dgm:t>
        <a:bodyPr/>
        <a:lstStyle/>
        <a:p>
          <a:endParaRPr lang="ro-RO"/>
        </a:p>
      </dgm:t>
    </dgm:pt>
    <dgm:pt modelId="{2890FCFA-F005-422B-BF05-E55B1994327A}" type="pres">
      <dgm:prSet presAssocID="{5C1AC74C-B84C-421B-AD71-749AC90359B0}" presName="Name17" presStyleLbl="parChTrans1D3" presStyleIdx="5" presStyleCnt="6"/>
      <dgm:spPr/>
      <dgm:t>
        <a:bodyPr/>
        <a:lstStyle/>
        <a:p>
          <a:endParaRPr lang="ro-RO"/>
        </a:p>
      </dgm:t>
    </dgm:pt>
    <dgm:pt modelId="{ED13589A-9CA6-4F3D-B316-55945ACE8A87}" type="pres">
      <dgm:prSet presAssocID="{4B326BE6-9A2E-448E-9E5E-DDACD4DBCA18}" presName="hierRoot3" presStyleCnt="0"/>
      <dgm:spPr/>
    </dgm:pt>
    <dgm:pt modelId="{0AA7E375-74FB-4182-BF3D-3015F1B38EB0}" type="pres">
      <dgm:prSet presAssocID="{4B326BE6-9A2E-448E-9E5E-DDACD4DBCA18}" presName="composite3" presStyleCnt="0"/>
      <dgm:spPr/>
    </dgm:pt>
    <dgm:pt modelId="{9B54120F-6BC6-4AE7-8A7E-C602484679A6}" type="pres">
      <dgm:prSet presAssocID="{4B326BE6-9A2E-448E-9E5E-DDACD4DBCA18}" presName="background3" presStyleLbl="node3" presStyleIdx="5" presStyleCnt="6"/>
      <dgm:spPr/>
    </dgm:pt>
    <dgm:pt modelId="{89F42892-0406-4666-8EDD-B736DCC906D5}" type="pres">
      <dgm:prSet presAssocID="{4B326BE6-9A2E-448E-9E5E-DDACD4DBCA18}" presName="text3" presStyleLbl="fgAcc3" presStyleIdx="5" presStyleCnt="6">
        <dgm:presLayoutVars>
          <dgm:chPref val="3"/>
        </dgm:presLayoutVars>
      </dgm:prSet>
      <dgm:spPr/>
      <dgm:t>
        <a:bodyPr/>
        <a:lstStyle/>
        <a:p>
          <a:endParaRPr lang="ro-RO"/>
        </a:p>
      </dgm:t>
    </dgm:pt>
    <dgm:pt modelId="{6C6A992E-D6BE-46A5-BD9D-BAB883A03745}" type="pres">
      <dgm:prSet presAssocID="{4B326BE6-9A2E-448E-9E5E-DDACD4DBCA18}" presName="hierChild4" presStyleCnt="0"/>
      <dgm:spPr/>
    </dgm:pt>
  </dgm:ptLst>
  <dgm:cxnLst>
    <dgm:cxn modelId="{75625995-B1C8-48C3-805E-A08C5F67781C}" srcId="{B0F4F491-5311-4C89-A652-4815650E0D9A}" destId="{00F055F8-E26D-46F7-A606-9B9C7F1B7ACF}" srcOrd="0" destOrd="0" parTransId="{C350EDE2-EE03-48BD-926F-41C902FA25CB}" sibTransId="{985410D6-50A4-4C19-920F-D030A67C3D10}"/>
    <dgm:cxn modelId="{91B32656-425B-4E05-854E-82333142DA26}" type="presOf" srcId="{322C8F05-9419-41D2-BE1D-E7E20A097108}" destId="{20AD17E1-2CF4-470B-B084-7B9EC5BF8E86}" srcOrd="0" destOrd="0" presId="urn:microsoft.com/office/officeart/2005/8/layout/hierarchy1"/>
    <dgm:cxn modelId="{1E4528AD-F560-44A2-B060-42FCD6E9B8A0}" srcId="{00F055F8-E26D-46F7-A606-9B9C7F1B7ACF}" destId="{76C09F76-E695-4513-A3C3-78E7D4AE02F4}" srcOrd="0" destOrd="0" parTransId="{9D85DB56-6284-4441-902B-D8C028E83C4A}" sibTransId="{FB7E2CCC-8F66-4AC6-943A-2539ADCC692B}"/>
    <dgm:cxn modelId="{9AEECC55-4048-467F-8074-D97C6CE98541}" type="presOf" srcId="{4B326BE6-9A2E-448E-9E5E-DDACD4DBCA18}" destId="{89F42892-0406-4666-8EDD-B736DCC906D5}" srcOrd="0" destOrd="0" presId="urn:microsoft.com/office/officeart/2005/8/layout/hierarchy1"/>
    <dgm:cxn modelId="{E50F68C4-84EC-480C-A88B-CC13744CE84B}" type="presOf" srcId="{A23CEAB1-BA97-40E6-B40F-91915B247AC2}" destId="{889C6A63-E804-4B61-B8AE-7DCAEE6A3956}" srcOrd="0" destOrd="0" presId="urn:microsoft.com/office/officeart/2005/8/layout/hierarchy1"/>
    <dgm:cxn modelId="{F11A2840-718B-46C4-A25E-6DC1E2EA2A01}" type="presOf" srcId="{C56C25DC-C6EE-4580-A0B7-FB82B942AFB6}" destId="{9ABD49FA-0B9B-4CD4-8CD3-8E2614B434E5}" srcOrd="0" destOrd="0" presId="urn:microsoft.com/office/officeart/2005/8/layout/hierarchy1"/>
    <dgm:cxn modelId="{3F0D99AD-593E-463A-8A28-F2ABAB057FEA}" srcId="{00F055F8-E26D-46F7-A606-9B9C7F1B7ACF}" destId="{7BA34458-C808-4C0A-A12D-1BC9BAD2A857}" srcOrd="2" destOrd="0" parTransId="{5789A8E8-9A8B-453C-A8FD-FDC690F52654}" sibTransId="{4636E7E0-4474-4501-89CA-8C36D2AFB37C}"/>
    <dgm:cxn modelId="{DBECA434-9B30-46BC-9225-01D883A4B608}" srcId="{00F055F8-E26D-46F7-A606-9B9C7F1B7ACF}" destId="{C56C25DC-C6EE-4580-A0B7-FB82B942AFB6}" srcOrd="3" destOrd="0" parTransId="{9B7D5A69-64F3-474C-9A57-623DB063BF35}" sibTransId="{4B878F52-398B-494D-B0F5-C7F3B5EDC243}"/>
    <dgm:cxn modelId="{455B4576-54D4-448A-A4C5-EE71F7EF278A}" srcId="{7BA34458-C808-4C0A-A12D-1BC9BAD2A857}" destId="{A5DCFA80-37BD-4850-A69A-21BF17E9D3CA}" srcOrd="0" destOrd="0" parTransId="{754E0C16-BE9A-4EA4-854A-BBEDFD905EE0}" sibTransId="{DDA5D4E1-FA67-49A1-8E9D-0E3B5A8A32C9}"/>
    <dgm:cxn modelId="{CC33669A-48E4-4186-B2C2-3734CB3E4138}" srcId="{00F055F8-E26D-46F7-A606-9B9C7F1B7ACF}" destId="{1FCC6379-17A0-414F-B456-80B2AF57744A}" srcOrd="4" destOrd="0" parTransId="{57B3E495-B149-4132-ADB3-ADC9938FD20E}" sibTransId="{3096C412-6A57-4211-A5E5-EDDD10D5E612}"/>
    <dgm:cxn modelId="{85123FAA-851C-47DB-9848-2E12B1905773}" type="presOf" srcId="{1FCC6379-17A0-414F-B456-80B2AF57744A}" destId="{8DC3368B-D52D-4529-9777-ADC5511B00C3}" srcOrd="0" destOrd="0" presId="urn:microsoft.com/office/officeart/2005/8/layout/hierarchy1"/>
    <dgm:cxn modelId="{925BF430-26C6-4C00-AB43-EB3CA0F7BCD3}" srcId="{00F055F8-E26D-46F7-A606-9B9C7F1B7ACF}" destId="{A8C974AF-6359-4DEA-B277-C08375D94AC9}" srcOrd="1" destOrd="0" parTransId="{46F0ABAA-C504-429F-B402-6CB1A8C1EFEA}" sibTransId="{8BF1EDDB-6992-451A-8B34-CE7158AE817A}"/>
    <dgm:cxn modelId="{E224758B-FC5E-496F-8CBA-4B27269783D8}" type="presOf" srcId="{9B7D5A69-64F3-474C-9A57-623DB063BF35}" destId="{93CAA06E-0BDC-454F-BFF2-E562F36F7A24}" srcOrd="0" destOrd="0" presId="urn:microsoft.com/office/officeart/2005/8/layout/hierarchy1"/>
    <dgm:cxn modelId="{DD3452C0-318C-42E4-AB63-5629C89AE66B}" type="presOf" srcId="{547BF879-D1D3-4A4A-9440-24B10E3A50DE}" destId="{4392BD9E-B36D-4896-82DE-1200F41F8D0B}" srcOrd="0" destOrd="0" presId="urn:microsoft.com/office/officeart/2005/8/layout/hierarchy1"/>
    <dgm:cxn modelId="{1DBF2DF1-7E5D-454D-8F81-8A6E16C48DC4}" type="presOf" srcId="{A8C974AF-6359-4DEA-B277-C08375D94AC9}" destId="{1B73651B-B563-4D01-A125-E1962E64AEB0}" srcOrd="0" destOrd="0" presId="urn:microsoft.com/office/officeart/2005/8/layout/hierarchy1"/>
    <dgm:cxn modelId="{937B655C-6EEE-4B27-8C10-2C8C5DB2EBBF}" srcId="{76C09F76-E695-4513-A3C3-78E7D4AE02F4}" destId="{322C8F05-9419-41D2-BE1D-E7E20A097108}" srcOrd="0" destOrd="0" parTransId="{087E7BAE-6DCE-47B2-88A4-50AE2F77F6C8}" sibTransId="{4C800600-6B1B-4FB1-BB51-F6D842C811A7}"/>
    <dgm:cxn modelId="{DF25C98D-9D83-41C2-A5EB-7C96716441B0}" type="presOf" srcId="{C67E18DA-3700-41B5-ACAA-5DBA4ED0F521}" destId="{C4F64FA9-AA98-4B5A-87D9-C7E6484A7B66}" srcOrd="0" destOrd="0" presId="urn:microsoft.com/office/officeart/2005/8/layout/hierarchy1"/>
    <dgm:cxn modelId="{EF1F5099-7169-40E0-81E0-E45BB19D5163}" type="presOf" srcId="{754E0C16-BE9A-4EA4-854A-BBEDFD905EE0}" destId="{2DF061AF-20B6-4995-B367-89B268D39451}" srcOrd="0" destOrd="0" presId="urn:microsoft.com/office/officeart/2005/8/layout/hierarchy1"/>
    <dgm:cxn modelId="{1F94AD9B-B279-44D5-8D42-A5B7F0C646B8}" srcId="{A5DCFA80-37BD-4850-A69A-21BF17E9D3CA}" destId="{547BF879-D1D3-4A4A-9440-24B10E3A50DE}" srcOrd="0" destOrd="0" parTransId="{A23CEAB1-BA97-40E6-B40F-91915B247AC2}" sibTransId="{6F3939CD-389D-45C2-B748-9FC99DDE8D88}"/>
    <dgm:cxn modelId="{46CEF9E2-07D7-456E-91F7-A1A94ED9277F}" type="presOf" srcId="{57B3E495-B149-4132-ADB3-ADC9938FD20E}" destId="{121EAE22-729F-4763-89A4-9F1D5CCD4366}" srcOrd="0" destOrd="0" presId="urn:microsoft.com/office/officeart/2005/8/layout/hierarchy1"/>
    <dgm:cxn modelId="{344A17D6-F48E-4F89-A32F-FF91D794E91F}" srcId="{A8C974AF-6359-4DEA-B277-C08375D94AC9}" destId="{289F35C8-8970-4690-943F-472783AEDCE6}" srcOrd="0" destOrd="0" parTransId="{3D3C91E9-DE57-49AE-ABE6-DDE07D8107FC}" sibTransId="{2940F1B3-EFC2-4F2B-A59E-A3ED9E234E06}"/>
    <dgm:cxn modelId="{B7AF54A8-1871-4142-83B7-B29B4CDFBDDD}" type="presOf" srcId="{9D85DB56-6284-4441-902B-D8C028E83C4A}" destId="{CC65BDEB-E944-46BC-97BE-1366FEC0592A}" srcOrd="0" destOrd="0" presId="urn:microsoft.com/office/officeart/2005/8/layout/hierarchy1"/>
    <dgm:cxn modelId="{A6AE0754-9FDF-4114-9937-2AF4F610DB2B}" type="presOf" srcId="{4A80A1F4-35FB-41FB-95F9-77863FC455F5}" destId="{467DD8A6-1B4D-4466-8377-B16ECC14B8D9}" srcOrd="0" destOrd="0" presId="urn:microsoft.com/office/officeart/2005/8/layout/hierarchy1"/>
    <dgm:cxn modelId="{0E2483CF-81A3-48B0-87CD-D0698D1EF976}" type="presOf" srcId="{00F055F8-E26D-46F7-A606-9B9C7F1B7ACF}" destId="{89C79E5B-C709-4EB9-93B0-9B0D8537862A}" srcOrd="0" destOrd="0" presId="urn:microsoft.com/office/officeart/2005/8/layout/hierarchy1"/>
    <dgm:cxn modelId="{695B9AE6-53F3-4620-B4B5-51D168F12F58}" type="presOf" srcId="{A5DCFA80-37BD-4850-A69A-21BF17E9D3CA}" destId="{36252F43-1AE2-43F6-A168-CE6D9B2C511B}" srcOrd="0" destOrd="0" presId="urn:microsoft.com/office/officeart/2005/8/layout/hierarchy1"/>
    <dgm:cxn modelId="{523DA18B-B944-40D9-8CD3-A565C8513A27}" type="presOf" srcId="{46F0ABAA-C504-429F-B402-6CB1A8C1EFEA}" destId="{06237004-0615-4CD5-A21A-349845F7A05B}" srcOrd="0" destOrd="0" presId="urn:microsoft.com/office/officeart/2005/8/layout/hierarchy1"/>
    <dgm:cxn modelId="{2D660C40-AF2A-490F-BD2C-399DF8DD5416}" type="presOf" srcId="{5789A8E8-9A8B-453C-A8FD-FDC690F52654}" destId="{EB5C0976-9448-4355-BE90-824798E18FB2}" srcOrd="0" destOrd="0" presId="urn:microsoft.com/office/officeart/2005/8/layout/hierarchy1"/>
    <dgm:cxn modelId="{A677ED67-3A49-44F8-ABA8-C481EDA0E91B}" type="presOf" srcId="{7BA34458-C808-4C0A-A12D-1BC9BAD2A857}" destId="{EBB36897-C768-4371-A718-C7041B458AB6}" srcOrd="0" destOrd="0" presId="urn:microsoft.com/office/officeart/2005/8/layout/hierarchy1"/>
    <dgm:cxn modelId="{74D8AA7D-3B19-4C37-91CE-90C5B80DCD37}" type="presOf" srcId="{087E7BAE-6DCE-47B2-88A4-50AE2F77F6C8}" destId="{109B8641-48D4-4488-813B-3747BA15B9A2}" srcOrd="0" destOrd="0" presId="urn:microsoft.com/office/officeart/2005/8/layout/hierarchy1"/>
    <dgm:cxn modelId="{57E18FFE-0835-4E51-8A3B-147CEB8C0226}" type="presOf" srcId="{B0F4F491-5311-4C89-A652-4815650E0D9A}" destId="{9A5104E7-EB05-470F-AA22-BAFE8DC70A1B}" srcOrd="0" destOrd="0" presId="urn:microsoft.com/office/officeart/2005/8/layout/hierarchy1"/>
    <dgm:cxn modelId="{8521D012-7FFC-46F7-8FF0-18069D9BD9C8}" type="presOf" srcId="{94D14FE0-829C-4866-9967-350A614DF9E7}" destId="{19A03706-6C4B-4A35-8AB3-36DB5E784D68}" srcOrd="0" destOrd="0" presId="urn:microsoft.com/office/officeart/2005/8/layout/hierarchy1"/>
    <dgm:cxn modelId="{C6C93128-DB1B-401B-85EA-2A72F8F1CFE1}" srcId="{1FCC6379-17A0-414F-B456-80B2AF57744A}" destId="{4B326BE6-9A2E-448E-9E5E-DDACD4DBCA18}" srcOrd="1" destOrd="0" parTransId="{5C1AC74C-B84C-421B-AD71-749AC90359B0}" sibTransId="{2261C9B3-77A8-4349-8C70-F734ED59FA15}"/>
    <dgm:cxn modelId="{6D30F3D6-600C-4236-84D5-99C50C927D34}" type="presOf" srcId="{76C09F76-E695-4513-A3C3-78E7D4AE02F4}" destId="{E0FBD3C4-107F-4721-8ADD-F990DC5E8749}" srcOrd="0" destOrd="0" presId="urn:microsoft.com/office/officeart/2005/8/layout/hierarchy1"/>
    <dgm:cxn modelId="{94FCE30A-0DD1-439A-9ED1-B5787E0F6018}" type="presOf" srcId="{289F35C8-8970-4690-943F-472783AEDCE6}" destId="{C4B0A00B-2F46-4A58-8102-399A8BC6DF0B}" srcOrd="0" destOrd="0" presId="urn:microsoft.com/office/officeart/2005/8/layout/hierarchy1"/>
    <dgm:cxn modelId="{A7830716-F932-4F7E-9C9F-594A86A23008}" type="presOf" srcId="{5C1AC74C-B84C-421B-AD71-749AC90359B0}" destId="{2890FCFA-F005-422B-BF05-E55B1994327A}" srcOrd="0" destOrd="0" presId="urn:microsoft.com/office/officeart/2005/8/layout/hierarchy1"/>
    <dgm:cxn modelId="{32999353-2CCE-4897-9BAD-1668AC20DF73}" srcId="{C56C25DC-C6EE-4580-A0B7-FB82B942AFB6}" destId="{4A80A1F4-35FB-41FB-95F9-77863FC455F5}" srcOrd="0" destOrd="0" parTransId="{94D14FE0-829C-4866-9967-350A614DF9E7}" sibTransId="{52481CF6-534B-4A47-8269-461A07929432}"/>
    <dgm:cxn modelId="{C9DC3E31-E4DE-4723-B90A-C9197153C2C6}" type="presOf" srcId="{3D3C91E9-DE57-49AE-ABE6-DDE07D8107FC}" destId="{3D648497-64BB-403D-873F-3C713ACDE7DF}" srcOrd="0" destOrd="0" presId="urn:microsoft.com/office/officeart/2005/8/layout/hierarchy1"/>
    <dgm:cxn modelId="{7059F1A8-86B6-40A6-AD30-293CC9669996}" type="presOf" srcId="{3C4188C8-1A7C-4367-B316-83CF44EA80CA}" destId="{4376BCA4-98C3-42D8-B68B-259B561024F8}" srcOrd="0" destOrd="0" presId="urn:microsoft.com/office/officeart/2005/8/layout/hierarchy1"/>
    <dgm:cxn modelId="{2DA6D0D1-C7FD-47AB-832C-E53B8E389543}" srcId="{1FCC6379-17A0-414F-B456-80B2AF57744A}" destId="{3C4188C8-1A7C-4367-B316-83CF44EA80CA}" srcOrd="0" destOrd="0" parTransId="{C67E18DA-3700-41B5-ACAA-5DBA4ED0F521}" sibTransId="{1DBD61B2-C43F-4E6D-A748-DBCDE70CC214}"/>
    <dgm:cxn modelId="{557B195A-151C-485F-AB5A-24C4C94BC03B}" type="presParOf" srcId="{9A5104E7-EB05-470F-AA22-BAFE8DC70A1B}" destId="{3CEAF90C-CC20-4FFC-89AC-D19A308BD481}" srcOrd="0" destOrd="0" presId="urn:microsoft.com/office/officeart/2005/8/layout/hierarchy1"/>
    <dgm:cxn modelId="{18FA74C7-EB62-43C2-9978-969626262E6F}" type="presParOf" srcId="{3CEAF90C-CC20-4FFC-89AC-D19A308BD481}" destId="{87348D48-472E-4A2B-AD5E-B8B2C36CD5FE}" srcOrd="0" destOrd="0" presId="urn:microsoft.com/office/officeart/2005/8/layout/hierarchy1"/>
    <dgm:cxn modelId="{D58CA539-4137-4C95-9DB4-E9C6AF834748}" type="presParOf" srcId="{87348D48-472E-4A2B-AD5E-B8B2C36CD5FE}" destId="{468D2393-ADE5-4FB0-9008-9929E2B921DA}" srcOrd="0" destOrd="0" presId="urn:microsoft.com/office/officeart/2005/8/layout/hierarchy1"/>
    <dgm:cxn modelId="{1D76F45D-5BC8-460B-9B07-09CEE8A13A6C}" type="presParOf" srcId="{87348D48-472E-4A2B-AD5E-B8B2C36CD5FE}" destId="{89C79E5B-C709-4EB9-93B0-9B0D8537862A}" srcOrd="1" destOrd="0" presId="urn:microsoft.com/office/officeart/2005/8/layout/hierarchy1"/>
    <dgm:cxn modelId="{29265552-8DBF-4D86-9943-243BE0B737C4}" type="presParOf" srcId="{3CEAF90C-CC20-4FFC-89AC-D19A308BD481}" destId="{4745DBFB-9F10-4829-9C64-9539EEFEE5D4}" srcOrd="1" destOrd="0" presId="urn:microsoft.com/office/officeart/2005/8/layout/hierarchy1"/>
    <dgm:cxn modelId="{25CDBB7D-9560-4638-BE33-976BC387983D}" type="presParOf" srcId="{4745DBFB-9F10-4829-9C64-9539EEFEE5D4}" destId="{CC65BDEB-E944-46BC-97BE-1366FEC0592A}" srcOrd="0" destOrd="0" presId="urn:microsoft.com/office/officeart/2005/8/layout/hierarchy1"/>
    <dgm:cxn modelId="{93CEEE9E-C7F4-4122-A92E-D823B54CB6FE}" type="presParOf" srcId="{4745DBFB-9F10-4829-9C64-9539EEFEE5D4}" destId="{7278D268-4B1F-4D30-9629-9A008E165861}" srcOrd="1" destOrd="0" presId="urn:microsoft.com/office/officeart/2005/8/layout/hierarchy1"/>
    <dgm:cxn modelId="{69794251-11C8-4CBF-B1CF-92F5745C39C4}" type="presParOf" srcId="{7278D268-4B1F-4D30-9629-9A008E165861}" destId="{2C79C929-66B5-4546-A827-92E8863A2325}" srcOrd="0" destOrd="0" presId="urn:microsoft.com/office/officeart/2005/8/layout/hierarchy1"/>
    <dgm:cxn modelId="{F5731CFD-C412-49D8-959F-152337E5612A}" type="presParOf" srcId="{2C79C929-66B5-4546-A827-92E8863A2325}" destId="{6ADF118C-3C21-4FAD-B0B8-22BEDBA6B768}" srcOrd="0" destOrd="0" presId="urn:microsoft.com/office/officeart/2005/8/layout/hierarchy1"/>
    <dgm:cxn modelId="{B383518C-B8C7-4A46-913C-5E2C28C9AE74}" type="presParOf" srcId="{2C79C929-66B5-4546-A827-92E8863A2325}" destId="{E0FBD3C4-107F-4721-8ADD-F990DC5E8749}" srcOrd="1" destOrd="0" presId="urn:microsoft.com/office/officeart/2005/8/layout/hierarchy1"/>
    <dgm:cxn modelId="{F7ACF012-93FC-4A7D-8E1F-F6E2EE62AC4B}" type="presParOf" srcId="{7278D268-4B1F-4D30-9629-9A008E165861}" destId="{502ABC35-47AC-4A38-8EEF-AF1855254EC6}" srcOrd="1" destOrd="0" presId="urn:microsoft.com/office/officeart/2005/8/layout/hierarchy1"/>
    <dgm:cxn modelId="{4D7B6322-657D-4E52-A467-B492469678FB}" type="presParOf" srcId="{502ABC35-47AC-4A38-8EEF-AF1855254EC6}" destId="{109B8641-48D4-4488-813B-3747BA15B9A2}" srcOrd="0" destOrd="0" presId="urn:microsoft.com/office/officeart/2005/8/layout/hierarchy1"/>
    <dgm:cxn modelId="{D88E414F-3EB1-440A-BB7C-D52FE7D17C8B}" type="presParOf" srcId="{502ABC35-47AC-4A38-8EEF-AF1855254EC6}" destId="{C6468725-38B7-4AF9-B49E-5322A3DB54CD}" srcOrd="1" destOrd="0" presId="urn:microsoft.com/office/officeart/2005/8/layout/hierarchy1"/>
    <dgm:cxn modelId="{31B63DCE-61F4-4378-B1A6-D5836EF508DC}" type="presParOf" srcId="{C6468725-38B7-4AF9-B49E-5322A3DB54CD}" destId="{8C3EB980-2ADD-44ED-B140-7B58B52A3152}" srcOrd="0" destOrd="0" presId="urn:microsoft.com/office/officeart/2005/8/layout/hierarchy1"/>
    <dgm:cxn modelId="{A11EAE93-60D6-4F61-BAC9-655A1CFE2B94}" type="presParOf" srcId="{8C3EB980-2ADD-44ED-B140-7B58B52A3152}" destId="{85F2F886-2830-4642-A3FF-49F974B8CCCD}" srcOrd="0" destOrd="0" presId="urn:microsoft.com/office/officeart/2005/8/layout/hierarchy1"/>
    <dgm:cxn modelId="{75CB13F6-17A4-4A37-9DB6-1B2E56FBD04D}" type="presParOf" srcId="{8C3EB980-2ADD-44ED-B140-7B58B52A3152}" destId="{20AD17E1-2CF4-470B-B084-7B9EC5BF8E86}" srcOrd="1" destOrd="0" presId="urn:microsoft.com/office/officeart/2005/8/layout/hierarchy1"/>
    <dgm:cxn modelId="{67A3CD80-38C5-4527-8A22-3A1590CE1129}" type="presParOf" srcId="{C6468725-38B7-4AF9-B49E-5322A3DB54CD}" destId="{F7D8EAA3-9176-43FD-8740-A1643448E7A9}" srcOrd="1" destOrd="0" presId="urn:microsoft.com/office/officeart/2005/8/layout/hierarchy1"/>
    <dgm:cxn modelId="{A797D5A5-3C39-43B0-84B2-A676D515F5BE}" type="presParOf" srcId="{4745DBFB-9F10-4829-9C64-9539EEFEE5D4}" destId="{06237004-0615-4CD5-A21A-349845F7A05B}" srcOrd="2" destOrd="0" presId="urn:microsoft.com/office/officeart/2005/8/layout/hierarchy1"/>
    <dgm:cxn modelId="{58E545FA-2FEC-44B3-8411-3530602FBF7D}" type="presParOf" srcId="{4745DBFB-9F10-4829-9C64-9539EEFEE5D4}" destId="{3BAA0C17-0FD3-47D9-B89E-0D52802DA977}" srcOrd="3" destOrd="0" presId="urn:microsoft.com/office/officeart/2005/8/layout/hierarchy1"/>
    <dgm:cxn modelId="{E28B68CE-C607-44BE-A062-76B9EECB74EA}" type="presParOf" srcId="{3BAA0C17-0FD3-47D9-B89E-0D52802DA977}" destId="{AB0042FA-0694-422A-8548-6E6B534B1DA3}" srcOrd="0" destOrd="0" presId="urn:microsoft.com/office/officeart/2005/8/layout/hierarchy1"/>
    <dgm:cxn modelId="{05F48BFB-AFA0-4664-89E1-C9625232520D}" type="presParOf" srcId="{AB0042FA-0694-422A-8548-6E6B534B1DA3}" destId="{04BCA46C-F898-4C00-AE66-8D23BDD87E3D}" srcOrd="0" destOrd="0" presId="urn:microsoft.com/office/officeart/2005/8/layout/hierarchy1"/>
    <dgm:cxn modelId="{9AE07BEE-442A-4713-BC5E-800B46F75DC3}" type="presParOf" srcId="{AB0042FA-0694-422A-8548-6E6B534B1DA3}" destId="{1B73651B-B563-4D01-A125-E1962E64AEB0}" srcOrd="1" destOrd="0" presId="urn:microsoft.com/office/officeart/2005/8/layout/hierarchy1"/>
    <dgm:cxn modelId="{1A186C47-A1FE-4B3C-9C94-1AA35FCDCCA4}" type="presParOf" srcId="{3BAA0C17-0FD3-47D9-B89E-0D52802DA977}" destId="{FA06F851-53F7-4733-B1E1-DD3EF35F0BB8}" srcOrd="1" destOrd="0" presId="urn:microsoft.com/office/officeart/2005/8/layout/hierarchy1"/>
    <dgm:cxn modelId="{05CEA8C0-2583-4E20-82F3-459BED9ACCF1}" type="presParOf" srcId="{FA06F851-53F7-4733-B1E1-DD3EF35F0BB8}" destId="{3D648497-64BB-403D-873F-3C713ACDE7DF}" srcOrd="0" destOrd="0" presId="urn:microsoft.com/office/officeart/2005/8/layout/hierarchy1"/>
    <dgm:cxn modelId="{2AE4E3B0-8B66-46BE-A2C2-2D9415353844}" type="presParOf" srcId="{FA06F851-53F7-4733-B1E1-DD3EF35F0BB8}" destId="{ABF0899C-D107-4DA5-9AED-7E996132F6DF}" srcOrd="1" destOrd="0" presId="urn:microsoft.com/office/officeart/2005/8/layout/hierarchy1"/>
    <dgm:cxn modelId="{EF5D2FA8-8396-4EDA-A70C-A1B659770D5D}" type="presParOf" srcId="{ABF0899C-D107-4DA5-9AED-7E996132F6DF}" destId="{EA14EB86-92BB-4006-A1E3-1C92D4C16463}" srcOrd="0" destOrd="0" presId="urn:microsoft.com/office/officeart/2005/8/layout/hierarchy1"/>
    <dgm:cxn modelId="{1B2C4254-955E-49BA-9185-8632140B1C8F}" type="presParOf" srcId="{EA14EB86-92BB-4006-A1E3-1C92D4C16463}" destId="{C3D73BE0-D906-42EB-8119-AEC16DD38885}" srcOrd="0" destOrd="0" presId="urn:microsoft.com/office/officeart/2005/8/layout/hierarchy1"/>
    <dgm:cxn modelId="{8658EB25-1D1F-4679-A7E6-165361C37C55}" type="presParOf" srcId="{EA14EB86-92BB-4006-A1E3-1C92D4C16463}" destId="{C4B0A00B-2F46-4A58-8102-399A8BC6DF0B}" srcOrd="1" destOrd="0" presId="urn:microsoft.com/office/officeart/2005/8/layout/hierarchy1"/>
    <dgm:cxn modelId="{6EF47519-6C44-441A-B5DC-96B8F2BEFB38}" type="presParOf" srcId="{ABF0899C-D107-4DA5-9AED-7E996132F6DF}" destId="{7CE89B66-E5A3-43A6-8A08-2C9C518E8302}" srcOrd="1" destOrd="0" presId="urn:microsoft.com/office/officeart/2005/8/layout/hierarchy1"/>
    <dgm:cxn modelId="{3F6D6D54-9EC5-463E-805D-F1DA5F7B285F}" type="presParOf" srcId="{4745DBFB-9F10-4829-9C64-9539EEFEE5D4}" destId="{EB5C0976-9448-4355-BE90-824798E18FB2}" srcOrd="4" destOrd="0" presId="urn:microsoft.com/office/officeart/2005/8/layout/hierarchy1"/>
    <dgm:cxn modelId="{24B46ECE-424C-4240-9940-9ABF642DCBC2}" type="presParOf" srcId="{4745DBFB-9F10-4829-9C64-9539EEFEE5D4}" destId="{8D2AFA01-2613-41A1-B1D3-C9F2B5481489}" srcOrd="5" destOrd="0" presId="urn:microsoft.com/office/officeart/2005/8/layout/hierarchy1"/>
    <dgm:cxn modelId="{2C5578D5-6E9F-4935-9CB4-E9386F78CE0A}" type="presParOf" srcId="{8D2AFA01-2613-41A1-B1D3-C9F2B5481489}" destId="{88A45630-820D-4C2A-830E-2B25097CD284}" srcOrd="0" destOrd="0" presId="urn:microsoft.com/office/officeart/2005/8/layout/hierarchy1"/>
    <dgm:cxn modelId="{E1084F2C-83B1-414F-93D1-9981A20D6779}" type="presParOf" srcId="{88A45630-820D-4C2A-830E-2B25097CD284}" destId="{19D02907-EEE4-4760-9DDD-4491E598B13E}" srcOrd="0" destOrd="0" presId="urn:microsoft.com/office/officeart/2005/8/layout/hierarchy1"/>
    <dgm:cxn modelId="{2C8E49AA-82D1-4119-9233-6C9B7ABDCB16}" type="presParOf" srcId="{88A45630-820D-4C2A-830E-2B25097CD284}" destId="{EBB36897-C768-4371-A718-C7041B458AB6}" srcOrd="1" destOrd="0" presId="urn:microsoft.com/office/officeart/2005/8/layout/hierarchy1"/>
    <dgm:cxn modelId="{5434DE4E-CB2E-41E4-8420-C0B86DA63558}" type="presParOf" srcId="{8D2AFA01-2613-41A1-B1D3-C9F2B5481489}" destId="{123473DC-9C95-444B-A1BA-3064B81B67A9}" srcOrd="1" destOrd="0" presId="urn:microsoft.com/office/officeart/2005/8/layout/hierarchy1"/>
    <dgm:cxn modelId="{A7BA3630-C86A-4159-841F-7F8E0C0ED051}" type="presParOf" srcId="{123473DC-9C95-444B-A1BA-3064B81B67A9}" destId="{2DF061AF-20B6-4995-B367-89B268D39451}" srcOrd="0" destOrd="0" presId="urn:microsoft.com/office/officeart/2005/8/layout/hierarchy1"/>
    <dgm:cxn modelId="{EC526A5B-C130-4BCA-95E5-D0C8CC3A5BAB}" type="presParOf" srcId="{123473DC-9C95-444B-A1BA-3064B81B67A9}" destId="{0564E6DD-8D3C-41E5-9D71-862CFAFD6540}" srcOrd="1" destOrd="0" presId="urn:microsoft.com/office/officeart/2005/8/layout/hierarchy1"/>
    <dgm:cxn modelId="{81D9BF4A-0115-4B3B-9DDC-9872A16A20C5}" type="presParOf" srcId="{0564E6DD-8D3C-41E5-9D71-862CFAFD6540}" destId="{6372D5D9-BB0B-4F5C-B970-D2D9145AEF3B}" srcOrd="0" destOrd="0" presId="urn:microsoft.com/office/officeart/2005/8/layout/hierarchy1"/>
    <dgm:cxn modelId="{B8B6C593-516D-4896-8B26-B652DA544B7F}" type="presParOf" srcId="{6372D5D9-BB0B-4F5C-B970-D2D9145AEF3B}" destId="{54EF3F84-90D7-4E80-B4F5-0D9A8693979A}" srcOrd="0" destOrd="0" presId="urn:microsoft.com/office/officeart/2005/8/layout/hierarchy1"/>
    <dgm:cxn modelId="{9E4FE1AE-1BB5-4D38-8987-47E59305EB80}" type="presParOf" srcId="{6372D5D9-BB0B-4F5C-B970-D2D9145AEF3B}" destId="{36252F43-1AE2-43F6-A168-CE6D9B2C511B}" srcOrd="1" destOrd="0" presId="urn:microsoft.com/office/officeart/2005/8/layout/hierarchy1"/>
    <dgm:cxn modelId="{DB8A10E2-4858-4FBC-BC26-407C882EA655}" type="presParOf" srcId="{0564E6DD-8D3C-41E5-9D71-862CFAFD6540}" destId="{4ECB11BD-EADC-4710-8BE7-894ED1F8D8B9}" srcOrd="1" destOrd="0" presId="urn:microsoft.com/office/officeart/2005/8/layout/hierarchy1"/>
    <dgm:cxn modelId="{2238D3D8-8477-4E7B-9F98-0A404C00256D}" type="presParOf" srcId="{4ECB11BD-EADC-4710-8BE7-894ED1F8D8B9}" destId="{889C6A63-E804-4B61-B8AE-7DCAEE6A3956}" srcOrd="0" destOrd="0" presId="urn:microsoft.com/office/officeart/2005/8/layout/hierarchy1"/>
    <dgm:cxn modelId="{1F4C8803-8579-496A-84D6-C5F891E0B4A7}" type="presParOf" srcId="{4ECB11BD-EADC-4710-8BE7-894ED1F8D8B9}" destId="{68C94FED-4531-4945-870F-CEC8FF3964EC}" srcOrd="1" destOrd="0" presId="urn:microsoft.com/office/officeart/2005/8/layout/hierarchy1"/>
    <dgm:cxn modelId="{89A1BE80-99D5-47D9-AF47-8224A84F74D0}" type="presParOf" srcId="{68C94FED-4531-4945-870F-CEC8FF3964EC}" destId="{0362E26E-656A-4D96-A10E-CCDBCB67878B}" srcOrd="0" destOrd="0" presId="urn:microsoft.com/office/officeart/2005/8/layout/hierarchy1"/>
    <dgm:cxn modelId="{D0118E53-096E-47A5-A887-BBE8E59A81A3}" type="presParOf" srcId="{0362E26E-656A-4D96-A10E-CCDBCB67878B}" destId="{E47B47F6-9BBD-4BF3-B7BD-DDA8668C457B}" srcOrd="0" destOrd="0" presId="urn:microsoft.com/office/officeart/2005/8/layout/hierarchy1"/>
    <dgm:cxn modelId="{BB2F8DDF-57DD-4451-A995-79B7A06FBFBF}" type="presParOf" srcId="{0362E26E-656A-4D96-A10E-CCDBCB67878B}" destId="{4392BD9E-B36D-4896-82DE-1200F41F8D0B}" srcOrd="1" destOrd="0" presId="urn:microsoft.com/office/officeart/2005/8/layout/hierarchy1"/>
    <dgm:cxn modelId="{A605E6C4-03E0-4B77-9D75-3AD846A3C8BF}" type="presParOf" srcId="{68C94FED-4531-4945-870F-CEC8FF3964EC}" destId="{9B8E868B-DEA3-41E7-ABE2-13CC2313DA61}" srcOrd="1" destOrd="0" presId="urn:microsoft.com/office/officeart/2005/8/layout/hierarchy1"/>
    <dgm:cxn modelId="{CA083381-2D29-4F51-9D3E-B0BEF6FA11BF}" type="presParOf" srcId="{4745DBFB-9F10-4829-9C64-9539EEFEE5D4}" destId="{93CAA06E-0BDC-454F-BFF2-E562F36F7A24}" srcOrd="6" destOrd="0" presId="urn:microsoft.com/office/officeart/2005/8/layout/hierarchy1"/>
    <dgm:cxn modelId="{67D5FF9D-CC2B-4BF3-BAF8-5985E8B901BD}" type="presParOf" srcId="{4745DBFB-9F10-4829-9C64-9539EEFEE5D4}" destId="{E91DDF12-E4C7-4CE7-9CFA-F29D50CA3162}" srcOrd="7" destOrd="0" presId="urn:microsoft.com/office/officeart/2005/8/layout/hierarchy1"/>
    <dgm:cxn modelId="{95B72D1B-2E5B-4FC4-98A7-B1B23B325A38}" type="presParOf" srcId="{E91DDF12-E4C7-4CE7-9CFA-F29D50CA3162}" destId="{63765B89-2163-424D-A465-7F21562EAA28}" srcOrd="0" destOrd="0" presId="urn:microsoft.com/office/officeart/2005/8/layout/hierarchy1"/>
    <dgm:cxn modelId="{E4E2D7EA-A541-4DFD-B197-21C4F16476A7}" type="presParOf" srcId="{63765B89-2163-424D-A465-7F21562EAA28}" destId="{202BC2AA-620D-4BAD-AD18-3B674268ECDF}" srcOrd="0" destOrd="0" presId="urn:microsoft.com/office/officeart/2005/8/layout/hierarchy1"/>
    <dgm:cxn modelId="{693A93EB-0ADD-4D0F-8DB7-7B01979C8456}" type="presParOf" srcId="{63765B89-2163-424D-A465-7F21562EAA28}" destId="{9ABD49FA-0B9B-4CD4-8CD3-8E2614B434E5}" srcOrd="1" destOrd="0" presId="urn:microsoft.com/office/officeart/2005/8/layout/hierarchy1"/>
    <dgm:cxn modelId="{C5EF5228-405F-4DBE-B3C1-085CFEA9E323}" type="presParOf" srcId="{E91DDF12-E4C7-4CE7-9CFA-F29D50CA3162}" destId="{DC5291DB-AF07-4EA0-8B3C-B182C8E989F4}" srcOrd="1" destOrd="0" presId="urn:microsoft.com/office/officeart/2005/8/layout/hierarchy1"/>
    <dgm:cxn modelId="{4A1C8E40-59B2-40D3-9340-D73AE3286D40}" type="presParOf" srcId="{DC5291DB-AF07-4EA0-8B3C-B182C8E989F4}" destId="{19A03706-6C4B-4A35-8AB3-36DB5E784D68}" srcOrd="0" destOrd="0" presId="urn:microsoft.com/office/officeart/2005/8/layout/hierarchy1"/>
    <dgm:cxn modelId="{66D2DA39-2383-4651-8631-8D1376C1894E}" type="presParOf" srcId="{DC5291DB-AF07-4EA0-8B3C-B182C8E989F4}" destId="{9E7D8DD9-187E-430D-8C4D-5E4BFE0827C8}" srcOrd="1" destOrd="0" presId="urn:microsoft.com/office/officeart/2005/8/layout/hierarchy1"/>
    <dgm:cxn modelId="{F596D3F2-2E56-4652-8B0D-A666E676562E}" type="presParOf" srcId="{9E7D8DD9-187E-430D-8C4D-5E4BFE0827C8}" destId="{8DD7903A-BE16-441F-91E1-C7C03AD6D597}" srcOrd="0" destOrd="0" presId="urn:microsoft.com/office/officeart/2005/8/layout/hierarchy1"/>
    <dgm:cxn modelId="{C9A72E31-F5D0-4D35-8D58-E903B0A2E991}" type="presParOf" srcId="{8DD7903A-BE16-441F-91E1-C7C03AD6D597}" destId="{D70289FD-E6BB-482D-BE3C-7396F898B323}" srcOrd="0" destOrd="0" presId="urn:microsoft.com/office/officeart/2005/8/layout/hierarchy1"/>
    <dgm:cxn modelId="{C4080F3D-C0E2-4145-9D75-8F86D96B704C}" type="presParOf" srcId="{8DD7903A-BE16-441F-91E1-C7C03AD6D597}" destId="{467DD8A6-1B4D-4466-8377-B16ECC14B8D9}" srcOrd="1" destOrd="0" presId="urn:microsoft.com/office/officeart/2005/8/layout/hierarchy1"/>
    <dgm:cxn modelId="{1B7FEFD0-C1CA-457D-A5E0-08A396E4FE62}" type="presParOf" srcId="{9E7D8DD9-187E-430D-8C4D-5E4BFE0827C8}" destId="{1F8A4BD9-3928-4C34-9BC9-F9BCA40B761A}" srcOrd="1" destOrd="0" presId="urn:microsoft.com/office/officeart/2005/8/layout/hierarchy1"/>
    <dgm:cxn modelId="{FABE1F2A-F40E-40AD-BDA2-FB93AAF2E98A}" type="presParOf" srcId="{4745DBFB-9F10-4829-9C64-9539EEFEE5D4}" destId="{121EAE22-729F-4763-89A4-9F1D5CCD4366}" srcOrd="8" destOrd="0" presId="urn:microsoft.com/office/officeart/2005/8/layout/hierarchy1"/>
    <dgm:cxn modelId="{9B01FE01-012C-4364-B763-2A4995BAB644}" type="presParOf" srcId="{4745DBFB-9F10-4829-9C64-9539EEFEE5D4}" destId="{C15B78B8-5045-4D06-9438-F3B257CCB484}" srcOrd="9" destOrd="0" presId="urn:microsoft.com/office/officeart/2005/8/layout/hierarchy1"/>
    <dgm:cxn modelId="{CA110E6F-C150-499B-B355-A77F7A0A61BE}" type="presParOf" srcId="{C15B78B8-5045-4D06-9438-F3B257CCB484}" destId="{2822A395-0AA5-4459-A066-BAFF2C061346}" srcOrd="0" destOrd="0" presId="urn:microsoft.com/office/officeart/2005/8/layout/hierarchy1"/>
    <dgm:cxn modelId="{449E2879-C775-408E-BF27-12C00B424D04}" type="presParOf" srcId="{2822A395-0AA5-4459-A066-BAFF2C061346}" destId="{A9BD7A87-34B5-436A-9270-5BCCED4FC42B}" srcOrd="0" destOrd="0" presId="urn:microsoft.com/office/officeart/2005/8/layout/hierarchy1"/>
    <dgm:cxn modelId="{11B09A73-3B16-41D7-937A-9139D64F2550}" type="presParOf" srcId="{2822A395-0AA5-4459-A066-BAFF2C061346}" destId="{8DC3368B-D52D-4529-9777-ADC5511B00C3}" srcOrd="1" destOrd="0" presId="urn:microsoft.com/office/officeart/2005/8/layout/hierarchy1"/>
    <dgm:cxn modelId="{3234C3A7-1A1B-4363-99B6-C64FE753CA2B}" type="presParOf" srcId="{C15B78B8-5045-4D06-9438-F3B257CCB484}" destId="{B15B7E9E-266B-4E2B-93D8-D2ADF5F33ED9}" srcOrd="1" destOrd="0" presId="urn:microsoft.com/office/officeart/2005/8/layout/hierarchy1"/>
    <dgm:cxn modelId="{0122AEA9-83E3-43F4-8681-8B06B27F49A7}" type="presParOf" srcId="{B15B7E9E-266B-4E2B-93D8-D2ADF5F33ED9}" destId="{C4F64FA9-AA98-4B5A-87D9-C7E6484A7B66}" srcOrd="0" destOrd="0" presId="urn:microsoft.com/office/officeart/2005/8/layout/hierarchy1"/>
    <dgm:cxn modelId="{51025D7B-C7FC-4D82-B177-27661A8E74CE}" type="presParOf" srcId="{B15B7E9E-266B-4E2B-93D8-D2ADF5F33ED9}" destId="{1A91D6B5-58B6-4A38-94B7-F22CF627C6CB}" srcOrd="1" destOrd="0" presId="urn:microsoft.com/office/officeart/2005/8/layout/hierarchy1"/>
    <dgm:cxn modelId="{CEB2A94F-7084-4BC6-8069-34A8648EDC31}" type="presParOf" srcId="{1A91D6B5-58B6-4A38-94B7-F22CF627C6CB}" destId="{2DA6683D-DD03-4662-8749-EEE87E08DE31}" srcOrd="0" destOrd="0" presId="urn:microsoft.com/office/officeart/2005/8/layout/hierarchy1"/>
    <dgm:cxn modelId="{599DB714-4302-47E7-B1AB-ACCEFD901FAE}" type="presParOf" srcId="{2DA6683D-DD03-4662-8749-EEE87E08DE31}" destId="{D415B95F-65AB-4DC5-9E5B-B6756C957C7A}" srcOrd="0" destOrd="0" presId="urn:microsoft.com/office/officeart/2005/8/layout/hierarchy1"/>
    <dgm:cxn modelId="{BC209587-B168-454E-A7FD-88D4C9C4257F}" type="presParOf" srcId="{2DA6683D-DD03-4662-8749-EEE87E08DE31}" destId="{4376BCA4-98C3-42D8-B68B-259B561024F8}" srcOrd="1" destOrd="0" presId="urn:microsoft.com/office/officeart/2005/8/layout/hierarchy1"/>
    <dgm:cxn modelId="{587C1523-476E-41D2-8417-D5268E94A521}" type="presParOf" srcId="{1A91D6B5-58B6-4A38-94B7-F22CF627C6CB}" destId="{09C90638-59B0-4C8D-B799-91AA4D8A734D}" srcOrd="1" destOrd="0" presId="urn:microsoft.com/office/officeart/2005/8/layout/hierarchy1"/>
    <dgm:cxn modelId="{DE3A030F-69A7-43C9-804A-0089E8242309}" type="presParOf" srcId="{B15B7E9E-266B-4E2B-93D8-D2ADF5F33ED9}" destId="{2890FCFA-F005-422B-BF05-E55B1994327A}" srcOrd="2" destOrd="0" presId="urn:microsoft.com/office/officeart/2005/8/layout/hierarchy1"/>
    <dgm:cxn modelId="{E659B04C-4C95-40E0-904F-A7C6BC7A9BE3}" type="presParOf" srcId="{B15B7E9E-266B-4E2B-93D8-D2ADF5F33ED9}" destId="{ED13589A-9CA6-4F3D-B316-55945ACE8A87}" srcOrd="3" destOrd="0" presId="urn:microsoft.com/office/officeart/2005/8/layout/hierarchy1"/>
    <dgm:cxn modelId="{51B1B022-9C58-4A76-A9B3-29B04DD9172F}" type="presParOf" srcId="{ED13589A-9CA6-4F3D-B316-55945ACE8A87}" destId="{0AA7E375-74FB-4182-BF3D-3015F1B38EB0}" srcOrd="0" destOrd="0" presId="urn:microsoft.com/office/officeart/2005/8/layout/hierarchy1"/>
    <dgm:cxn modelId="{DA8B9750-271B-4661-8C45-AE6F5B6BECEA}" type="presParOf" srcId="{0AA7E375-74FB-4182-BF3D-3015F1B38EB0}" destId="{9B54120F-6BC6-4AE7-8A7E-C602484679A6}" srcOrd="0" destOrd="0" presId="urn:microsoft.com/office/officeart/2005/8/layout/hierarchy1"/>
    <dgm:cxn modelId="{E5F07BA3-5D4D-4C52-B88E-5AB465A1D7B2}" type="presParOf" srcId="{0AA7E375-74FB-4182-BF3D-3015F1B38EB0}" destId="{89F42892-0406-4666-8EDD-B736DCC906D5}" srcOrd="1" destOrd="0" presId="urn:microsoft.com/office/officeart/2005/8/layout/hierarchy1"/>
    <dgm:cxn modelId="{BABB9289-BD64-4D50-91AE-ED9AE0EB9801}" type="presParOf" srcId="{ED13589A-9CA6-4F3D-B316-55945ACE8A87}" destId="{6C6A992E-D6BE-46A5-BD9D-BAB883A03745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u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16" name="Substituent dată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2" name="Substituent subsol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ubstituent număr diapozitiv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u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7" name="Substituent conținut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5" name="Substituent dată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ubstituent număr diapozitiv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ubstituent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9" name="Substituent dată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11" name="Substituent subsol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ubstituent număr diapozitiv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u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u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4" name="Substituent conținut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3" name="Substituent conținut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1" name="Substituent dată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10" name="Substituent subsol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ubstituent număr diapozitiv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u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25" name="Substituent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8" name="Substituent conținut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u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2" name="Substituent dată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21" name="Substituent subsol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24" name="Substituent subsol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ector drept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u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6" name="Substituent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4" name="Substituent conținut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5" name="Substituent dată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29" name="Substituent subsol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ubstituent i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ubstituent număr diapozitiv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u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6" name="Substituent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Substituent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1" name="Substituent dată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E7B2AD-34D6-4093-8772-DC8079B6D005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28" name="Substituent subsol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Substituent titlu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ector drept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714511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lgerian" pitchFamily="82" charset="0"/>
              </a:rPr>
              <a:t>F.E.FestinaLenteTour.S.R.L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lgerian" pitchFamily="82" charset="0"/>
            </a:endParaRP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4857760"/>
            <a:ext cx="6400800" cy="121444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                                         </a:t>
            </a:r>
            <a:r>
              <a:rPr lang="en-US" sz="2000" dirty="0" err="1" smtClean="0"/>
              <a:t>Judet</a:t>
            </a:r>
            <a:r>
              <a:rPr lang="en-US" sz="2000" dirty="0" smtClean="0"/>
              <a:t>: </a:t>
            </a:r>
            <a:r>
              <a:rPr lang="en-US" sz="2000" dirty="0" err="1" smtClean="0"/>
              <a:t>Sibiu,localitate:Cisnadie</a:t>
            </a:r>
            <a:endParaRPr lang="en-US" sz="2000" dirty="0" smtClean="0"/>
          </a:p>
          <a:p>
            <a:r>
              <a:rPr lang="en-US" sz="2000" dirty="0" smtClean="0"/>
              <a:t>                                                          </a:t>
            </a:r>
            <a:r>
              <a:rPr lang="en-US" sz="2000" dirty="0" err="1" smtClean="0"/>
              <a:t>Str.Magurii</a:t>
            </a:r>
            <a:r>
              <a:rPr lang="en-US" sz="2000" dirty="0" smtClean="0"/>
              <a:t>, nr.5</a:t>
            </a:r>
            <a:endParaRPr lang="en-US" sz="2000" dirty="0"/>
          </a:p>
        </p:txBody>
      </p:sp>
      <p:pic>
        <p:nvPicPr>
          <p:cNvPr id="1026" name="Picture 2" descr="D:\Festina lente\FestinaLenteCorre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5" y="1936750"/>
            <a:ext cx="4013216" cy="298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</a:t>
            </a:r>
            <a:r>
              <a:rPr lang="en-US" b="1" cap="none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Agentie</a:t>
            </a:r>
            <a:r>
              <a:rPr lang="en-US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de </a:t>
            </a:r>
            <a:r>
              <a:rPr lang="en-US" b="1" cap="none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turism</a:t>
            </a:r>
            <a:endParaRPr lang="en-US" b="1" cap="none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Substituent conținut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686800" cy="838200"/>
          </a:xfrm>
        </p:spPr>
        <p:txBody>
          <a:bodyPr>
            <a:normAutofit/>
          </a:bodyPr>
          <a:lstStyle/>
          <a:p>
            <a:r>
              <a:rPr lang="en-US" b="1" cap="none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                  </a:t>
            </a:r>
            <a:r>
              <a:rPr lang="en-US" b="1" cap="none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Inapoi</a:t>
            </a:r>
            <a:r>
              <a:rPr lang="en-US" b="1" cap="none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in </a:t>
            </a:r>
            <a:r>
              <a:rPr lang="en-US" b="1" cap="none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timp</a:t>
            </a:r>
            <a:endParaRPr lang="en-US" b="1" cap="none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o-RO" b="1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ro-RO" dirty="0" smtClean="0"/>
              <a:t>     </a:t>
            </a:r>
            <a:r>
              <a:rPr lang="ro-RO" sz="2400" dirty="0" smtClean="0"/>
              <a:t>Pentru </a:t>
            </a:r>
            <a:r>
              <a:rPr lang="ro-RO" sz="2400" dirty="0" err="1" smtClean="0"/>
              <a:t>toti</a:t>
            </a:r>
            <a:r>
              <a:rPr lang="ro-RO" sz="2400" dirty="0" smtClean="0"/>
              <a:t> iubitorii de istorie</a:t>
            </a:r>
            <a:r>
              <a:rPr lang="ro-RO" sz="2400" b="1" dirty="0" smtClean="0"/>
              <a:t> </a:t>
            </a:r>
            <a:r>
              <a:rPr lang="ro-RO" sz="2400" b="1" dirty="0" err="1" smtClean="0"/>
              <a:t>Festina</a:t>
            </a:r>
            <a:r>
              <a:rPr lang="ro-RO" sz="2400" b="1" dirty="0" smtClean="0"/>
              <a:t> Lente are o oferta </a:t>
            </a:r>
            <a:r>
              <a:rPr lang="ro-RO" sz="2400" dirty="0" smtClean="0"/>
              <a:t>greu de trecut cu vederea, un tur al celor mai frumoase castele din </a:t>
            </a:r>
            <a:r>
              <a:rPr lang="ro-RO" sz="2400" dirty="0" err="1" smtClean="0"/>
              <a:t>Brasov</a:t>
            </a:r>
            <a:r>
              <a:rPr lang="ro-RO" sz="2400" dirty="0" smtClean="0"/>
              <a:t> si nu numai, vizitarea se </a:t>
            </a:r>
            <a:r>
              <a:rPr lang="ro-RO" sz="2400" dirty="0" err="1" smtClean="0"/>
              <a:t>intinde</a:t>
            </a:r>
            <a:r>
              <a:rPr lang="ro-RO" sz="2400" dirty="0" smtClean="0"/>
              <a:t> pe parcursul a </a:t>
            </a:r>
            <a:r>
              <a:rPr lang="ro-RO" sz="2400" b="1" dirty="0" smtClean="0"/>
              <a:t>2 zile si o noapte</a:t>
            </a:r>
            <a:r>
              <a:rPr lang="ro-RO" sz="2400" dirty="0" smtClean="0"/>
              <a:t> </a:t>
            </a:r>
            <a:r>
              <a:rPr lang="ro-RO" sz="2400" dirty="0" err="1" smtClean="0"/>
              <a:t>pretul</a:t>
            </a:r>
            <a:r>
              <a:rPr lang="ro-RO" sz="2400" dirty="0" smtClean="0"/>
              <a:t> fiind de doar </a:t>
            </a:r>
            <a:r>
              <a:rPr lang="ro-RO" sz="2400" b="1" dirty="0" smtClean="0"/>
              <a:t>250 RON</a:t>
            </a:r>
            <a:r>
              <a:rPr lang="ro-RO" sz="2400" dirty="0" smtClean="0"/>
              <a:t>.</a:t>
            </a:r>
            <a:endParaRPr lang="en-US" sz="2400" dirty="0" smtClean="0"/>
          </a:p>
          <a:p>
            <a:pPr>
              <a:buNone/>
            </a:pPr>
            <a:r>
              <a:rPr lang="ro-RO" sz="2400" dirty="0" smtClean="0"/>
              <a:t> </a:t>
            </a:r>
            <a:endParaRPr lang="en-US" sz="2400" dirty="0" smtClean="0"/>
          </a:p>
          <a:p>
            <a:pPr>
              <a:buNone/>
            </a:pPr>
            <a:r>
              <a:rPr lang="en-US" sz="2400" b="1" dirty="0" smtClean="0"/>
              <a:t>   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 </a:t>
            </a:r>
            <a:r>
              <a:rPr lang="ro-RO" sz="2400" b="1" dirty="0" smtClean="0"/>
              <a:t>Obiective </a:t>
            </a:r>
            <a:r>
              <a:rPr lang="ro-RO" sz="2400" b="1" dirty="0" smtClean="0"/>
              <a:t>de interes turistic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</a:t>
            </a:r>
            <a:r>
              <a:rPr lang="ro-RO" sz="2400" dirty="0" smtClean="0"/>
              <a:t>Cetatea </a:t>
            </a:r>
            <a:r>
              <a:rPr lang="ro-RO" sz="2400" dirty="0" err="1" smtClean="0"/>
              <a:t>Fagarasului</a:t>
            </a:r>
            <a:r>
              <a:rPr lang="ro-RO" sz="2400" dirty="0" smtClean="0"/>
              <a:t>; Biserica Neagra; Castelul Nemes, </a:t>
            </a:r>
            <a:r>
              <a:rPr lang="ro-RO" sz="2400" dirty="0" err="1" smtClean="0"/>
              <a:t>Mikes</a:t>
            </a:r>
            <a:r>
              <a:rPr lang="ro-RO" sz="2400" dirty="0" smtClean="0"/>
              <a:t>, </a:t>
            </a:r>
            <a:r>
              <a:rPr lang="ro-RO" sz="2400" dirty="0" err="1" smtClean="0"/>
              <a:t>Beldy</a:t>
            </a:r>
            <a:r>
              <a:rPr lang="ro-RO" sz="2400" dirty="0" smtClean="0"/>
              <a:t> Pal, Prima </a:t>
            </a:r>
            <a:r>
              <a:rPr lang="ro-RO" sz="2400" dirty="0" err="1" smtClean="0"/>
              <a:t>scoala</a:t>
            </a:r>
            <a:r>
              <a:rPr lang="ro-RO" sz="2400" dirty="0" smtClean="0"/>
              <a:t> </a:t>
            </a:r>
            <a:r>
              <a:rPr lang="ro-RO" sz="2400" dirty="0" err="1" smtClean="0"/>
              <a:t>romaneasca</a:t>
            </a:r>
            <a:r>
              <a:rPr lang="ro-RO" sz="2400" dirty="0" smtClean="0"/>
              <a:t>, Castelul Bran , Castelul </a:t>
            </a:r>
            <a:r>
              <a:rPr lang="ro-RO" sz="2400" dirty="0" err="1" smtClean="0"/>
              <a:t>Peles</a:t>
            </a:r>
            <a:r>
              <a:rPr lang="ro-RO" sz="2400" dirty="0" smtClean="0"/>
              <a:t> si </a:t>
            </a:r>
            <a:r>
              <a:rPr lang="ro-RO" sz="2400" dirty="0" err="1" smtClean="0"/>
              <a:t>Pelisor</a:t>
            </a:r>
            <a:r>
              <a:rPr lang="ro-RO" sz="2400" dirty="0" smtClean="0"/>
              <a:t>.</a:t>
            </a:r>
            <a:endParaRPr lang="en-US" sz="2400" dirty="0" smtClean="0"/>
          </a:p>
          <a:p>
            <a:r>
              <a:rPr lang="ro-RO" sz="1900" b="1" dirty="0" err="1" smtClean="0"/>
              <a:t>Facilitati</a:t>
            </a:r>
            <a:r>
              <a:rPr lang="ro-RO" sz="1900" b="1" dirty="0" smtClean="0"/>
              <a:t> :</a:t>
            </a:r>
            <a:endParaRPr lang="en-US" sz="1900" dirty="0" smtClean="0"/>
          </a:p>
          <a:p>
            <a:r>
              <a:rPr lang="ro-RO" sz="1900" dirty="0" err="1" smtClean="0"/>
              <a:t>-transport</a:t>
            </a:r>
            <a:r>
              <a:rPr lang="ro-RO" sz="1900" dirty="0" smtClean="0"/>
              <a:t> cu autocarul dus/ </a:t>
            </a:r>
            <a:r>
              <a:rPr lang="ro-RO" sz="1900" dirty="0" err="1" smtClean="0"/>
              <a:t>intors</a:t>
            </a:r>
            <a:r>
              <a:rPr lang="ro-RO" sz="1900" dirty="0" smtClean="0"/>
              <a:t>;</a:t>
            </a:r>
            <a:endParaRPr lang="en-US" sz="1900" dirty="0" smtClean="0"/>
          </a:p>
          <a:p>
            <a:r>
              <a:rPr lang="ro-RO" sz="1900" dirty="0" err="1" smtClean="0"/>
              <a:t>-cazare</a:t>
            </a:r>
            <a:r>
              <a:rPr lang="ro-RO" sz="1900" dirty="0" smtClean="0"/>
              <a:t> o noapte la Pensiunea </a:t>
            </a:r>
            <a:r>
              <a:rPr lang="ro-RO" sz="1900" dirty="0" err="1" smtClean="0"/>
              <a:t>Katharina</a:t>
            </a:r>
            <a:r>
              <a:rPr lang="ro-RO" sz="1900" dirty="0" smtClean="0"/>
              <a:t> Bran + cina</a:t>
            </a:r>
            <a:endParaRPr lang="en-US" sz="1900" dirty="0" smtClean="0"/>
          </a:p>
          <a:p>
            <a:r>
              <a:rPr lang="ro-RO" sz="1900" dirty="0" smtClean="0"/>
              <a:t>- tarifele de vizite </a:t>
            </a:r>
            <a:endParaRPr lang="en-US" sz="1900" dirty="0" smtClean="0"/>
          </a:p>
          <a:p>
            <a:r>
              <a:rPr lang="ro-RO" sz="1900" dirty="0" smtClean="0"/>
              <a:t>- </a:t>
            </a:r>
            <a:r>
              <a:rPr lang="ro-RO" sz="1900" dirty="0" err="1" smtClean="0"/>
              <a:t>gratar</a:t>
            </a:r>
            <a:r>
              <a:rPr lang="ro-RO" sz="1900" dirty="0" smtClean="0"/>
              <a:t> la Sinaia</a:t>
            </a:r>
            <a:endParaRPr lang="en-US" sz="1900" dirty="0" smtClean="0"/>
          </a:p>
          <a:p>
            <a:endParaRPr lang="en-US" dirty="0"/>
          </a:p>
        </p:txBody>
      </p:sp>
      <p:pic>
        <p:nvPicPr>
          <p:cNvPr id="4" name="Imagine 3" descr="cetatea-fagaras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786" y="3143248"/>
            <a:ext cx="2428892" cy="1000132"/>
          </a:xfrm>
          <a:prstGeom prst="rect">
            <a:avLst/>
          </a:prstGeom>
        </p:spPr>
      </p:pic>
      <p:pic>
        <p:nvPicPr>
          <p:cNvPr id="5" name="Imagine 4" descr="biserica-neagra-din-brasov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71934" y="3071810"/>
            <a:ext cx="3929090" cy="114300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</a:t>
            </a:r>
            <a:r>
              <a:rPr lang="en-US" b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Elvetia</a:t>
            </a:r>
            <a:r>
              <a:rPr lang="en-US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- </a:t>
            </a:r>
            <a:r>
              <a:rPr lang="en-US" b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Ţara</a:t>
            </a:r>
            <a:r>
              <a:rPr lang="en-US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b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ciocolatei</a:t>
            </a:r>
            <a:r>
              <a:rPr lang="en-US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en-US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en-US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o-RO" sz="2000" dirty="0" smtClean="0"/>
              <a:t>Tara ciocolatei si a ceasurilor, tara Alpilor si a basmelor datorita castelelor precum </a:t>
            </a:r>
            <a:r>
              <a:rPr lang="ro-RO" sz="2000" dirty="0" err="1" smtClean="0"/>
              <a:t>Chillon</a:t>
            </a:r>
            <a:r>
              <a:rPr lang="ro-RO" sz="2000" dirty="0" smtClean="0"/>
              <a:t>.</a:t>
            </a:r>
            <a:endParaRPr lang="en-US" sz="2000" dirty="0" smtClean="0"/>
          </a:p>
          <a:p>
            <a:endParaRPr lang="en-US" sz="2000" b="1" dirty="0" smtClean="0"/>
          </a:p>
          <a:p>
            <a:endParaRPr lang="en-US" sz="2000" b="1" dirty="0" smtClean="0"/>
          </a:p>
          <a:p>
            <a:endParaRPr lang="en-US" sz="2000" b="1" dirty="0" smtClean="0"/>
          </a:p>
          <a:p>
            <a:endParaRPr lang="en-US" sz="2000" b="1" dirty="0" smtClean="0"/>
          </a:p>
          <a:p>
            <a:endParaRPr lang="en-US" sz="2000" b="1" dirty="0" smtClean="0"/>
          </a:p>
          <a:p>
            <a:r>
              <a:rPr lang="ro-RO" sz="2000" b="1" dirty="0" smtClean="0"/>
              <a:t>Tarife</a:t>
            </a:r>
            <a:r>
              <a:rPr lang="ro-RO" sz="2000" b="1" dirty="0" smtClean="0"/>
              <a:t>: de la 700 lei </a:t>
            </a:r>
            <a:r>
              <a:rPr lang="ro-RO" sz="2000" dirty="0" smtClean="0"/>
              <a:t>/persoana/sejur</a:t>
            </a:r>
            <a:endParaRPr lang="en-US" sz="2000" dirty="0" smtClean="0"/>
          </a:p>
          <a:p>
            <a:r>
              <a:rPr lang="ro-RO" sz="2000" b="1" dirty="0" smtClean="0"/>
              <a:t>Servicii incluse</a:t>
            </a:r>
            <a:r>
              <a:rPr lang="ro-RO" sz="2000" dirty="0" smtClean="0"/>
              <a:t> : </a:t>
            </a:r>
            <a:endParaRPr lang="en-US" sz="2000" dirty="0" smtClean="0"/>
          </a:p>
          <a:p>
            <a:r>
              <a:rPr lang="ro-RO" sz="2000" dirty="0" smtClean="0"/>
              <a:t> -&gt;transport avion </a:t>
            </a:r>
            <a:r>
              <a:rPr lang="ro-RO" sz="2000" dirty="0" err="1" smtClean="0"/>
              <a:t>Bucuresti</a:t>
            </a:r>
            <a:r>
              <a:rPr lang="ro-RO" sz="2000" dirty="0" smtClean="0"/>
              <a:t> – Geneva si retur, cu compania </a:t>
            </a:r>
            <a:r>
              <a:rPr lang="ro-RO" sz="2000" dirty="0" err="1" smtClean="0"/>
              <a:t>elvetiana</a:t>
            </a:r>
            <a:r>
              <a:rPr lang="ro-RO" sz="2000" dirty="0" smtClean="0"/>
              <a:t> FLY BABOO, inclusiv taxe de aeroport </a:t>
            </a:r>
            <a:endParaRPr lang="en-US" sz="2000" dirty="0" smtClean="0"/>
          </a:p>
          <a:p>
            <a:r>
              <a:rPr lang="ro-RO" sz="2000" dirty="0" smtClean="0"/>
              <a:t>-&gt;2 sau 3 </a:t>
            </a:r>
            <a:r>
              <a:rPr lang="ro-RO" sz="2000" dirty="0" err="1" smtClean="0"/>
              <a:t>nopti</a:t>
            </a:r>
            <a:r>
              <a:rPr lang="ro-RO" sz="2000" dirty="0" smtClean="0"/>
              <a:t> cazare si masa, conform ofertei </a:t>
            </a:r>
            <a:endParaRPr lang="en-US" sz="2000" dirty="0" smtClean="0"/>
          </a:p>
          <a:p>
            <a:r>
              <a:rPr lang="ro-RO" sz="2000" dirty="0" smtClean="0"/>
              <a:t>-&gt;ghid personal care va </a:t>
            </a:r>
            <a:r>
              <a:rPr lang="ro-RO" sz="2000" dirty="0" err="1" smtClean="0"/>
              <a:t>va</a:t>
            </a:r>
            <a:r>
              <a:rPr lang="ro-RO" sz="2000" dirty="0" smtClean="0"/>
              <a:t> </a:t>
            </a:r>
            <a:r>
              <a:rPr lang="ro-RO" sz="2000" dirty="0" err="1" smtClean="0"/>
              <a:t>insotii</a:t>
            </a:r>
            <a:r>
              <a:rPr lang="ro-RO" sz="2000" dirty="0" smtClean="0"/>
              <a:t> oriunde in frumoasa </a:t>
            </a:r>
            <a:r>
              <a:rPr lang="ro-RO" sz="2000" dirty="0" err="1" smtClean="0"/>
              <a:t>Elvetie</a:t>
            </a:r>
            <a:endParaRPr lang="en-US" sz="2000" dirty="0" smtClean="0"/>
          </a:p>
          <a:p>
            <a:endParaRPr lang="en-US" dirty="0"/>
          </a:p>
        </p:txBody>
      </p:sp>
      <p:pic>
        <p:nvPicPr>
          <p:cNvPr id="4" name="Imagine 3" descr="Chillon-Castle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214414" y="2285992"/>
            <a:ext cx="2786082" cy="1371602"/>
          </a:xfrm>
          <a:prstGeom prst="rect">
            <a:avLst/>
          </a:prstGeom>
        </p:spPr>
      </p:pic>
      <p:pic>
        <p:nvPicPr>
          <p:cNvPr id="5" name="Imagine 4" descr="GVA-LES-4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5429256" y="2071678"/>
            <a:ext cx="2781300" cy="23907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      </a:t>
            </a:r>
            <a:r>
              <a:rPr lang="en-US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</a:t>
            </a:r>
            <a:r>
              <a:rPr lang="en-US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enerife - </a:t>
            </a:r>
            <a:r>
              <a:rPr lang="en-US" b="1" cap="none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Insula</a:t>
            </a:r>
            <a:r>
              <a:rPr lang="en-US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cap="none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Primaverii</a:t>
            </a:r>
            <a:r>
              <a:rPr lang="en-US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cap="none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Vesnice</a:t>
            </a:r>
            <a:r>
              <a:rPr lang="en-US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n-US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en-US" b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1800" dirty="0" smtClean="0"/>
              <a:t>Insula Tenerife este cea mai mare dintre Insulele Canare si mai este numita "Insula </a:t>
            </a:r>
            <a:r>
              <a:rPr lang="ro-RO" sz="1800" dirty="0" err="1" smtClean="0"/>
              <a:t>Primaverii</a:t>
            </a:r>
            <a:r>
              <a:rPr lang="ro-RO" sz="1800" dirty="0" smtClean="0"/>
              <a:t> </a:t>
            </a:r>
            <a:r>
              <a:rPr lang="ro-RO" sz="1800" dirty="0" err="1" smtClean="0"/>
              <a:t>Vesnice</a:t>
            </a:r>
            <a:r>
              <a:rPr lang="ro-RO" sz="1800" dirty="0" smtClean="0"/>
              <a:t>", deoarece temperaturile aici nu </a:t>
            </a:r>
            <a:r>
              <a:rPr lang="ro-RO" sz="1800" dirty="0" err="1" smtClean="0"/>
              <a:t>coboara</a:t>
            </a:r>
            <a:r>
              <a:rPr lang="ro-RO" sz="1800" dirty="0" smtClean="0"/>
              <a:t> sub 20°C si nu </a:t>
            </a:r>
            <a:r>
              <a:rPr lang="ro-RO" sz="1800" dirty="0" err="1" smtClean="0"/>
              <a:t>depasesc</a:t>
            </a:r>
            <a:r>
              <a:rPr lang="ro-RO" sz="1800" dirty="0" smtClean="0"/>
              <a:t>  30°C. 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ro-RO" sz="1800" dirty="0" smtClean="0"/>
              <a:t>Hotel </a:t>
            </a:r>
            <a:r>
              <a:rPr lang="ro-RO" sz="1800" dirty="0" err="1" smtClean="0"/>
              <a:t>Arenas</a:t>
            </a:r>
            <a:r>
              <a:rPr lang="ro-RO" sz="1800" dirty="0" smtClean="0"/>
              <a:t> </a:t>
            </a:r>
            <a:r>
              <a:rPr lang="ro-RO" sz="1800" dirty="0" err="1" smtClean="0"/>
              <a:t>del</a:t>
            </a:r>
            <a:r>
              <a:rPr lang="ro-RO" sz="1800" dirty="0" smtClean="0"/>
              <a:t> Mar - 1000 </a:t>
            </a:r>
            <a:r>
              <a:rPr lang="ro-RO" sz="1800" dirty="0" smtClean="0"/>
              <a:t>lei</a:t>
            </a:r>
            <a:endParaRPr lang="en-US" sz="1800" dirty="0" smtClean="0"/>
          </a:p>
          <a:p>
            <a:r>
              <a:rPr lang="ro-RO" sz="1800" u="sng" dirty="0" smtClean="0"/>
              <a:t>Servicii incluse</a:t>
            </a:r>
            <a:endParaRPr lang="en-US" sz="1800" dirty="0" smtClean="0"/>
          </a:p>
          <a:p>
            <a:r>
              <a:rPr lang="ro-RO" sz="1800" u="sng" dirty="0" smtClean="0"/>
              <a:t>Tarifele includ: </a:t>
            </a:r>
            <a:endParaRPr lang="en-US" sz="1800" dirty="0" smtClean="0"/>
          </a:p>
          <a:p>
            <a:r>
              <a:rPr lang="ro-RO" sz="1800" dirty="0" smtClean="0"/>
              <a:t>- bilet avion </a:t>
            </a:r>
            <a:r>
              <a:rPr lang="ro-RO" sz="1800" dirty="0" err="1" smtClean="0"/>
              <a:t>Budapesta-Tenerife-Budapesta</a:t>
            </a:r>
            <a:r>
              <a:rPr lang="ro-RO" sz="1800" dirty="0" smtClean="0"/>
              <a:t> zbor direct; </a:t>
            </a:r>
            <a:endParaRPr lang="en-US" sz="1800" dirty="0" smtClean="0"/>
          </a:p>
          <a:p>
            <a:r>
              <a:rPr lang="ro-RO" sz="1800" dirty="0" smtClean="0"/>
              <a:t>- taxe aeroport; </a:t>
            </a:r>
            <a:endParaRPr lang="en-US" sz="1800" dirty="0" smtClean="0"/>
          </a:p>
          <a:p>
            <a:r>
              <a:rPr lang="ro-RO" sz="1800" dirty="0" smtClean="0"/>
              <a:t>- transferuri; </a:t>
            </a:r>
            <a:endParaRPr lang="en-US" sz="1800" dirty="0" smtClean="0"/>
          </a:p>
          <a:p>
            <a:r>
              <a:rPr lang="ro-RO" sz="1800" dirty="0" smtClean="0"/>
              <a:t>- cazare 7 </a:t>
            </a:r>
            <a:r>
              <a:rPr lang="ro-RO" sz="1800" dirty="0" err="1" smtClean="0"/>
              <a:t>nopti</a:t>
            </a:r>
            <a:r>
              <a:rPr lang="ro-RO" sz="1800" dirty="0" smtClean="0"/>
              <a:t> in camera dubla cu mic dejun; </a:t>
            </a:r>
            <a:endParaRPr lang="en-US" sz="1800" dirty="0" smtClean="0"/>
          </a:p>
          <a:p>
            <a:r>
              <a:rPr lang="ro-RO" sz="1800" dirty="0" smtClean="0"/>
              <a:t>- asistenta turistica; </a:t>
            </a:r>
            <a:endParaRPr lang="en-US" sz="1800" dirty="0" smtClean="0"/>
          </a:p>
          <a:p>
            <a:r>
              <a:rPr lang="en-US" sz="1800" dirty="0" smtClean="0"/>
              <a:t>- </a:t>
            </a:r>
            <a:r>
              <a:rPr lang="en-US" sz="1800" dirty="0" err="1" smtClean="0"/>
              <a:t>parcare</a:t>
            </a:r>
            <a:r>
              <a:rPr lang="en-US" sz="1800" dirty="0" smtClean="0"/>
              <a:t> </a:t>
            </a:r>
            <a:r>
              <a:rPr lang="en-US" sz="1800" dirty="0" err="1" smtClean="0"/>
              <a:t>pazita</a:t>
            </a:r>
            <a:r>
              <a:rPr lang="en-US" sz="1800" dirty="0" smtClean="0"/>
              <a:t> </a:t>
            </a:r>
            <a:r>
              <a:rPr lang="en-US" sz="1800" dirty="0" err="1" smtClean="0"/>
              <a:t>gratuita</a:t>
            </a:r>
            <a:r>
              <a:rPr lang="en-US" sz="1800" dirty="0" smtClean="0"/>
              <a:t> in    </a:t>
            </a:r>
            <a:r>
              <a:rPr lang="en-US" sz="1800" dirty="0" err="1" smtClean="0"/>
              <a:t>aeroport</a:t>
            </a:r>
            <a:r>
              <a:rPr lang="en-US" sz="1800" dirty="0" smtClean="0"/>
              <a:t> </a:t>
            </a:r>
            <a:r>
              <a:rPr lang="en-US" sz="1800" dirty="0" err="1" smtClean="0"/>
              <a:t>Budapesta</a:t>
            </a:r>
            <a:r>
              <a:rPr lang="en-US" sz="1800" dirty="0" smtClean="0"/>
              <a:t> </a:t>
            </a:r>
            <a:r>
              <a:rPr lang="en-US" sz="1800" dirty="0" err="1" smtClean="0"/>
              <a:t>pe</a:t>
            </a:r>
            <a:r>
              <a:rPr lang="en-US" sz="1800" dirty="0" smtClean="0"/>
              <a:t> </a:t>
            </a:r>
            <a:r>
              <a:rPr lang="en-US" sz="1800" dirty="0" err="1" smtClean="0"/>
              <a:t>toata</a:t>
            </a:r>
            <a:r>
              <a:rPr lang="en-US" sz="1800" dirty="0" smtClean="0"/>
              <a:t> </a:t>
            </a:r>
            <a:r>
              <a:rPr lang="en-US" sz="1800" dirty="0" err="1" smtClean="0"/>
              <a:t>perioada</a:t>
            </a:r>
            <a:r>
              <a:rPr lang="en-US" sz="1800" dirty="0" smtClean="0"/>
              <a:t> </a:t>
            </a:r>
            <a:r>
              <a:rPr lang="en-US" sz="1800" dirty="0" err="1" smtClean="0"/>
              <a:t>sejurului</a:t>
            </a:r>
            <a:endParaRPr lang="en-US" sz="1800" dirty="0"/>
          </a:p>
        </p:txBody>
      </p:sp>
      <p:pic>
        <p:nvPicPr>
          <p:cNvPr id="4" name="Imagine 3" descr="spania_tenerife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86512" y="2357430"/>
            <a:ext cx="2500330" cy="1523994"/>
          </a:xfrm>
          <a:prstGeom prst="rect">
            <a:avLst/>
          </a:prstGeom>
        </p:spPr>
      </p:pic>
      <p:pic>
        <p:nvPicPr>
          <p:cNvPr id="5" name="Imagine 4" descr="hotel-arenas-del-mar-ID429786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6286512" y="4000504"/>
            <a:ext cx="2571757" cy="137636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         </a:t>
            </a:r>
            <a:r>
              <a:rPr lang="en-US" b="1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TURISM  BUCOVINA</a:t>
            </a:r>
            <a:endParaRPr lang="en-US" b="1" cap="none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o-RO" sz="1800" b="1" dirty="0" smtClean="0"/>
              <a:t>Pentru tariful de 60-75 lei/camera dubla/zi</a:t>
            </a:r>
            <a:r>
              <a:rPr lang="ro-RO" sz="1800" dirty="0" smtClean="0"/>
              <a:t>  </a:t>
            </a:r>
            <a:r>
              <a:rPr lang="ro-RO" sz="1800" b="1" dirty="0" smtClean="0"/>
              <a:t>si</a:t>
            </a:r>
            <a:r>
              <a:rPr lang="ro-RO" sz="1800" dirty="0" smtClean="0"/>
              <a:t> </a:t>
            </a:r>
            <a:r>
              <a:rPr lang="ro-RO" sz="1800" b="1" dirty="0" smtClean="0"/>
              <a:t>pentru tariful de 50-65 lei/camera dubla/zi</a:t>
            </a:r>
            <a:r>
              <a:rPr lang="ro-RO" sz="1800" dirty="0" smtClean="0"/>
              <a:t> </a:t>
            </a:r>
            <a:endParaRPr lang="en-US" sz="1800" dirty="0" smtClean="0"/>
          </a:p>
          <a:p>
            <a:r>
              <a:rPr lang="ro-RO" sz="1800" dirty="0" smtClean="0"/>
              <a:t>- doar cazare (masa se </a:t>
            </a:r>
            <a:r>
              <a:rPr lang="ro-RO" sz="1800" dirty="0" err="1" smtClean="0"/>
              <a:t>serveste</a:t>
            </a:r>
            <a:r>
              <a:rPr lang="ro-RO" sz="1800" dirty="0" smtClean="0"/>
              <a:t> la cerere cu tarife separate)</a:t>
            </a:r>
            <a:endParaRPr lang="en-US" sz="1800" dirty="0" smtClean="0"/>
          </a:p>
          <a:p>
            <a:r>
              <a:rPr lang="ro-RO" sz="1800" dirty="0" smtClean="0"/>
              <a:t>- </a:t>
            </a:r>
            <a:r>
              <a:rPr lang="ro-RO" sz="1800" dirty="0" err="1" smtClean="0"/>
              <a:t>gazduirea</a:t>
            </a:r>
            <a:r>
              <a:rPr lang="ro-RO" sz="1800" dirty="0" smtClean="0"/>
              <a:t> se face la pensiuni clasificate 3 stele/flori respectiv 2 stele/flori, situate in zone </a:t>
            </a:r>
            <a:r>
              <a:rPr lang="ro-RO" sz="1800" dirty="0" err="1" smtClean="0"/>
              <a:t>linistite</a:t>
            </a:r>
            <a:r>
              <a:rPr lang="ro-RO" sz="1800" dirty="0" smtClean="0"/>
              <a:t>, cu peisaje deosebite</a:t>
            </a:r>
            <a:endParaRPr lang="en-US" sz="1800" dirty="0" smtClean="0"/>
          </a:p>
          <a:p>
            <a:endParaRPr lang="en-US" sz="1700" b="1" dirty="0" smtClean="0"/>
          </a:p>
          <a:p>
            <a:endParaRPr lang="en-US" sz="1700" b="1" dirty="0" smtClean="0"/>
          </a:p>
          <a:p>
            <a:endParaRPr lang="en-US" sz="1700" b="1" dirty="0" smtClean="0"/>
          </a:p>
          <a:p>
            <a:endParaRPr lang="en-US" sz="1700" b="1" dirty="0" smtClean="0"/>
          </a:p>
          <a:p>
            <a:endParaRPr lang="en-US" sz="1700" b="1" dirty="0" smtClean="0"/>
          </a:p>
          <a:p>
            <a:endParaRPr lang="en-US" sz="1700" b="1" dirty="0" smtClean="0"/>
          </a:p>
          <a:p>
            <a:r>
              <a:rPr lang="ro-RO" sz="1700" b="1" dirty="0" err="1" smtClean="0"/>
              <a:t>Oportunitati</a:t>
            </a:r>
            <a:r>
              <a:rPr lang="ro-RO" sz="1700" b="1" dirty="0" smtClean="0"/>
              <a:t> </a:t>
            </a:r>
            <a:r>
              <a:rPr lang="ro-RO" sz="1700" b="1" dirty="0" smtClean="0"/>
              <a:t>turistice</a:t>
            </a:r>
            <a:r>
              <a:rPr lang="ro-RO" sz="1700" dirty="0" smtClean="0"/>
              <a:t>: vizitarea </a:t>
            </a:r>
            <a:r>
              <a:rPr lang="ro-RO" sz="1700" dirty="0" err="1" smtClean="0"/>
              <a:t>manastirilor</a:t>
            </a:r>
            <a:r>
              <a:rPr lang="ro-RO" sz="1700" dirty="0" smtClean="0"/>
              <a:t> incluse in patrimoniul </a:t>
            </a:r>
            <a:r>
              <a:rPr lang="en-US" sz="1700" dirty="0" smtClean="0"/>
              <a:t>UNESCO</a:t>
            </a:r>
            <a:r>
              <a:rPr lang="ro-RO" sz="1700" dirty="0" smtClean="0"/>
              <a:t> </a:t>
            </a:r>
            <a:r>
              <a:rPr lang="ro-RO" sz="1700" dirty="0" smtClean="0"/>
              <a:t>sau a altor obiective de interes turistic din </a:t>
            </a:r>
            <a:r>
              <a:rPr lang="ro-RO" sz="1700" dirty="0" err="1" smtClean="0"/>
              <a:t>bucovina</a:t>
            </a:r>
            <a:r>
              <a:rPr lang="ro-RO" sz="1700" dirty="0" smtClean="0"/>
              <a:t>/</a:t>
            </a:r>
            <a:r>
              <a:rPr lang="ro-RO" sz="1700" dirty="0" err="1" smtClean="0"/>
              <a:t>suceava</a:t>
            </a:r>
            <a:r>
              <a:rPr lang="ro-RO" sz="1700" dirty="0" smtClean="0"/>
              <a:t> (muzee si case memoriale), vizitarea unor ateliere </a:t>
            </a:r>
            <a:r>
              <a:rPr lang="ro-RO" sz="1700" dirty="0" err="1" smtClean="0"/>
              <a:t>mestesugaresti</a:t>
            </a:r>
            <a:r>
              <a:rPr lang="ro-RO" sz="1700" dirty="0" smtClean="0"/>
              <a:t> din zona, datini locale, mici excursii in </a:t>
            </a:r>
            <a:r>
              <a:rPr lang="ro-RO" sz="1700" dirty="0" err="1" smtClean="0"/>
              <a:t>imprejurimile</a:t>
            </a:r>
            <a:r>
              <a:rPr lang="ro-RO" sz="1700" dirty="0" smtClean="0"/>
              <a:t> pensiunii unde sunt </a:t>
            </a:r>
            <a:r>
              <a:rPr lang="ro-RO" sz="1700" dirty="0" err="1" smtClean="0"/>
              <a:t>cazati</a:t>
            </a:r>
            <a:r>
              <a:rPr lang="ro-RO" sz="1700" dirty="0" smtClean="0"/>
              <a:t> </a:t>
            </a:r>
            <a:r>
              <a:rPr lang="ro-RO" sz="1700" dirty="0" err="1" smtClean="0"/>
              <a:t>turistii</a:t>
            </a:r>
            <a:r>
              <a:rPr lang="ro-RO" sz="1700" dirty="0" smtClean="0"/>
              <a:t>, plimbare cu </a:t>
            </a:r>
            <a:r>
              <a:rPr lang="ro-RO" sz="1700" dirty="0" err="1" smtClean="0"/>
              <a:t>caruta</a:t>
            </a:r>
            <a:r>
              <a:rPr lang="ro-RO" sz="1700" dirty="0" smtClean="0"/>
              <a:t> trasa de cai, alte </a:t>
            </a:r>
            <a:r>
              <a:rPr lang="ro-RO" sz="1700" dirty="0" err="1" smtClean="0"/>
              <a:t>oportunitati</a:t>
            </a:r>
            <a:endParaRPr lang="en-US" sz="1700" dirty="0" smtClean="0"/>
          </a:p>
          <a:p>
            <a:endParaRPr lang="en-US" dirty="0"/>
          </a:p>
        </p:txBody>
      </p:sp>
      <p:pic>
        <p:nvPicPr>
          <p:cNvPr id="4" name="Imagine 3" descr="manastire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500694" y="3000372"/>
            <a:ext cx="2166944" cy="1652588"/>
          </a:xfrm>
          <a:prstGeom prst="rect">
            <a:avLst/>
          </a:prstGeom>
        </p:spPr>
      </p:pic>
      <p:pic>
        <p:nvPicPr>
          <p:cNvPr id="5" name="Imagine 4" descr="manasj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785786" y="3071810"/>
            <a:ext cx="2357454" cy="152400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Sejur</a:t>
            </a:r>
            <a:r>
              <a:rPr lang="en-US" dirty="0" smtClean="0"/>
              <a:t> in </a:t>
            </a:r>
            <a:r>
              <a:rPr lang="en-US" dirty="0" err="1" smtClean="0"/>
              <a:t>punta</a:t>
            </a:r>
            <a:r>
              <a:rPr lang="en-US" dirty="0" smtClean="0"/>
              <a:t> </a:t>
            </a:r>
            <a:r>
              <a:rPr lang="en-US" dirty="0" err="1" smtClean="0"/>
              <a:t>cana</a:t>
            </a:r>
            <a:r>
              <a:rPr lang="en-US" dirty="0" err="1" smtClean="0"/>
              <a:t>-</a:t>
            </a:r>
            <a:r>
              <a:rPr lang="en-US" dirty="0" err="1" smtClean="0"/>
              <a:t>republica</a:t>
            </a:r>
            <a:r>
              <a:rPr lang="en-US" dirty="0" smtClean="0"/>
              <a:t> </a:t>
            </a:r>
            <a:r>
              <a:rPr lang="en-US" dirty="0" err="1" smtClean="0"/>
              <a:t>dominicana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1800" b="1" dirty="0" err="1" smtClean="0"/>
              <a:t>Festina</a:t>
            </a:r>
            <a:r>
              <a:rPr lang="ro-RO" sz="1800" b="1" dirty="0" smtClean="0"/>
              <a:t> Lente te invita sa petreci un sejur relaxant in </a:t>
            </a:r>
            <a:r>
              <a:rPr lang="ro-RO" sz="1800" b="1" dirty="0" err="1" smtClean="0"/>
              <a:t>Punta</a:t>
            </a:r>
            <a:r>
              <a:rPr lang="ro-RO" sz="1800" b="1" dirty="0" smtClean="0"/>
              <a:t> </a:t>
            </a:r>
            <a:r>
              <a:rPr lang="ro-RO" sz="1800" b="1" dirty="0" err="1" smtClean="0"/>
              <a:t>Cana-Republica</a:t>
            </a:r>
            <a:r>
              <a:rPr lang="ro-RO" sz="1800" b="1" dirty="0" smtClean="0"/>
              <a:t> </a:t>
            </a:r>
            <a:r>
              <a:rPr lang="ro-RO" sz="1800" b="1" dirty="0" err="1" smtClean="0"/>
              <a:t>Dominicana.Sunt</a:t>
            </a:r>
            <a:r>
              <a:rPr lang="ro-RO" sz="1800" b="1" dirty="0" smtClean="0"/>
              <a:t> </a:t>
            </a:r>
            <a:r>
              <a:rPr lang="ro-RO" sz="1800" b="1" dirty="0" err="1" smtClean="0"/>
              <a:t>nenumarate</a:t>
            </a:r>
            <a:r>
              <a:rPr lang="ro-RO" sz="1800" b="1" dirty="0" smtClean="0"/>
              <a:t> modurile in care te </a:t>
            </a:r>
            <a:r>
              <a:rPr lang="ro-RO" sz="1800" b="1" dirty="0" err="1" smtClean="0"/>
              <a:t>poti</a:t>
            </a:r>
            <a:r>
              <a:rPr lang="ro-RO" sz="1800" b="1" dirty="0" smtClean="0"/>
              <a:t> bucura de </a:t>
            </a:r>
            <a:r>
              <a:rPr lang="ro-RO" sz="1800" b="1" dirty="0" err="1" smtClean="0"/>
              <a:t>Punta</a:t>
            </a:r>
            <a:r>
              <a:rPr lang="ro-RO" sz="1800" b="1" dirty="0" smtClean="0"/>
              <a:t> Cana Printre care si excursiile cu </a:t>
            </a:r>
            <a:r>
              <a:rPr lang="ro-RO" sz="1800" b="1" dirty="0" err="1" smtClean="0"/>
              <a:t>buggy</a:t>
            </a:r>
            <a:r>
              <a:rPr lang="ro-RO" sz="1800" b="1" dirty="0" smtClean="0"/>
              <a:t>,jeep safari sau cu </a:t>
            </a:r>
            <a:r>
              <a:rPr lang="ro-RO" sz="1800" b="1" dirty="0" err="1" smtClean="0"/>
              <a:t>monster</a:t>
            </a:r>
            <a:r>
              <a:rPr lang="ro-RO" sz="1800" b="1" dirty="0" smtClean="0"/>
              <a:t> </a:t>
            </a:r>
            <a:r>
              <a:rPr lang="ro-RO" sz="1800" b="1" dirty="0" err="1" smtClean="0"/>
              <a:t>truck.Golful</a:t>
            </a:r>
            <a:r>
              <a:rPr lang="ro-RO" sz="1800" b="1" dirty="0" smtClean="0"/>
              <a:t> este parte </a:t>
            </a:r>
            <a:r>
              <a:rPr lang="ro-RO" sz="1800" b="1" dirty="0" err="1" smtClean="0"/>
              <a:t>esentiala</a:t>
            </a:r>
            <a:r>
              <a:rPr lang="ro-RO" sz="1800" b="1" dirty="0" smtClean="0"/>
              <a:t> a insulei , </a:t>
            </a:r>
            <a:r>
              <a:rPr lang="ro-RO" sz="1800" b="1" dirty="0" err="1" smtClean="0"/>
              <a:t>turistii</a:t>
            </a:r>
            <a:r>
              <a:rPr lang="ro-RO" sz="1800" b="1" dirty="0" smtClean="0"/>
              <a:t> </a:t>
            </a:r>
            <a:r>
              <a:rPr lang="ro-RO" sz="1800" b="1" dirty="0" err="1" smtClean="0"/>
              <a:t>avand</a:t>
            </a:r>
            <a:r>
              <a:rPr lang="ro-RO" sz="1800" b="1" dirty="0" smtClean="0"/>
              <a:t> posibilitatea de a alege cel </a:t>
            </a:r>
            <a:r>
              <a:rPr lang="ro-RO" sz="1800" b="1" dirty="0" err="1" smtClean="0"/>
              <a:t>putin</a:t>
            </a:r>
            <a:r>
              <a:rPr lang="ro-RO" sz="1800" b="1" dirty="0" smtClean="0"/>
              <a:t> 6 terenuri superbe.</a:t>
            </a:r>
            <a:endParaRPr lang="en-US" sz="1800" dirty="0" smtClean="0"/>
          </a:p>
          <a:p>
            <a:r>
              <a:rPr lang="ro-RO" sz="1900" b="1" dirty="0" smtClean="0"/>
              <a:t>Tarif fix: 2000 </a:t>
            </a:r>
            <a:r>
              <a:rPr lang="ro-RO" sz="1900" b="1" dirty="0" err="1" smtClean="0"/>
              <a:t>ron</a:t>
            </a:r>
            <a:r>
              <a:rPr lang="ro-RO" sz="1900" b="1" dirty="0" smtClean="0"/>
              <a:t> / persoana </a:t>
            </a:r>
            <a:endParaRPr lang="en-US" sz="1900" dirty="0" smtClean="0"/>
          </a:p>
          <a:p>
            <a:r>
              <a:rPr lang="ro-RO" sz="1900" b="1" dirty="0" smtClean="0"/>
              <a:t>Zbor si taxe incluse</a:t>
            </a:r>
            <a:endParaRPr lang="en-US" sz="1900" dirty="0" smtClean="0"/>
          </a:p>
          <a:p>
            <a:r>
              <a:rPr lang="ro-RO" sz="1900" b="1" dirty="0" err="1" smtClean="0"/>
              <a:t>Destinatie</a:t>
            </a:r>
            <a:r>
              <a:rPr lang="ro-RO" sz="1900" b="1" dirty="0" smtClean="0"/>
              <a:t>: Republica Dominicana </a:t>
            </a:r>
            <a:endParaRPr lang="en-US" sz="1900" dirty="0" smtClean="0"/>
          </a:p>
          <a:p>
            <a:r>
              <a:rPr lang="ro-RO" sz="1900" b="1" dirty="0" smtClean="0"/>
              <a:t>Durata: 13 zile / 10 </a:t>
            </a:r>
            <a:r>
              <a:rPr lang="ro-RO" sz="1900" b="1" dirty="0" err="1" smtClean="0"/>
              <a:t>nopti</a:t>
            </a:r>
            <a:r>
              <a:rPr lang="ro-RO" sz="1900" b="1" dirty="0" smtClean="0"/>
              <a:t> </a:t>
            </a:r>
            <a:endParaRPr lang="en-US" sz="1900" dirty="0" smtClean="0"/>
          </a:p>
          <a:p>
            <a:r>
              <a:rPr lang="ro-RO" sz="1900" b="1" dirty="0" smtClean="0"/>
              <a:t>Mese: 10 zile </a:t>
            </a:r>
            <a:r>
              <a:rPr lang="ro-RO" sz="1900" b="1" dirty="0" err="1" smtClean="0"/>
              <a:t>All</a:t>
            </a:r>
            <a:r>
              <a:rPr lang="ro-RO" sz="1900" b="1" dirty="0" smtClean="0"/>
              <a:t> Inclusive</a:t>
            </a:r>
            <a:endParaRPr lang="en-US" sz="1900" dirty="0" smtClean="0"/>
          </a:p>
          <a:p>
            <a:r>
              <a:rPr lang="ro-RO" sz="1900" b="1" dirty="0" smtClean="0"/>
              <a:t>Tip vacanta: Sejur plaja</a:t>
            </a:r>
            <a:endParaRPr lang="en-US" sz="1900" dirty="0" smtClean="0"/>
          </a:p>
          <a:p>
            <a:r>
              <a:rPr lang="ro-RO" sz="1900" b="1" dirty="0" smtClean="0"/>
              <a:t>Companie aeriana: British </a:t>
            </a:r>
            <a:r>
              <a:rPr lang="ro-RO" sz="1900" b="1" dirty="0" err="1" smtClean="0"/>
              <a:t>Airways</a:t>
            </a:r>
            <a:endParaRPr lang="en-US" sz="1900" dirty="0" smtClean="0"/>
          </a:p>
          <a:p>
            <a:r>
              <a:rPr lang="ro-RO" sz="1900" b="1" dirty="0" smtClean="0"/>
              <a:t>Data plecare: 2012-04-11; </a:t>
            </a:r>
            <a:endParaRPr lang="en-US" sz="1900" dirty="0" smtClean="0"/>
          </a:p>
          <a:p>
            <a:endParaRPr lang="en-US" dirty="0"/>
          </a:p>
        </p:txBody>
      </p:sp>
      <p:pic>
        <p:nvPicPr>
          <p:cNvPr id="4" name="Imagine 3" descr="punta_cana_zona_2.jpg"/>
          <p:cNvPicPr/>
          <p:nvPr/>
        </p:nvPicPr>
        <p:blipFill>
          <a:blip r:embed="rId2"/>
          <a:stretch>
            <a:fillRect/>
          </a:stretch>
        </p:blipFill>
        <p:spPr>
          <a:xfrm rot="963367">
            <a:off x="4971957" y="4754231"/>
            <a:ext cx="2286016" cy="1357308"/>
          </a:xfrm>
          <a:prstGeom prst="rect">
            <a:avLst/>
          </a:prstGeom>
        </p:spPr>
      </p:pic>
      <p:pic>
        <p:nvPicPr>
          <p:cNvPr id="5" name="Imagine 4" descr="eturia_2_ui_punta_cana_19.jpg"/>
          <p:cNvPicPr/>
          <p:nvPr/>
        </p:nvPicPr>
        <p:blipFill>
          <a:blip r:embed="rId3"/>
          <a:stretch>
            <a:fillRect/>
          </a:stretch>
        </p:blipFill>
        <p:spPr>
          <a:xfrm rot="974099">
            <a:off x="6330224" y="3069229"/>
            <a:ext cx="2262112" cy="165744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urist">
  <a:themeElements>
    <a:clrScheme name="Turist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urist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urist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</TotalTime>
  <Words>323</Words>
  <PresentationFormat>Expunere pe ecran (4:3)</PresentationFormat>
  <Paragraphs>88</Paragraphs>
  <Slides>7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7</vt:i4>
      </vt:variant>
    </vt:vector>
  </HeadingPairs>
  <TitlesOfParts>
    <vt:vector size="8" baseType="lpstr">
      <vt:lpstr>Turist</vt:lpstr>
      <vt:lpstr>F.E.FestinaLenteTour.S.R.L</vt:lpstr>
      <vt:lpstr>                Agentie de turism</vt:lpstr>
      <vt:lpstr>                   Inapoi in timp</vt:lpstr>
      <vt:lpstr>                   Elvetia - Ţara ciocolatei </vt:lpstr>
      <vt:lpstr>             Tenerife - Insula Primaverii Vesnice </vt:lpstr>
      <vt:lpstr>              TURISM  BUCOVINA</vt:lpstr>
      <vt:lpstr>Sejur in punta cana-republica dominicana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F.E.FestinaLenteTour.S.R.L</dc:title>
  <cp:lastModifiedBy>elev_2</cp:lastModifiedBy>
  <cp:revision>4</cp:revision>
  <dcterms:modified xsi:type="dcterms:W3CDTF">2012-05-16T07:48:44Z</dcterms:modified>
</cp:coreProperties>
</file>